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440.xml" ContentType="application/vnd.openxmlformats-officedocument.presentationml.slide+xml"/>
  <Override PartName="/ppt/slides/slide441.xml" ContentType="application/vnd.openxmlformats-officedocument.presentationml.slide+xml"/>
  <Override PartName="/ppt/slides/slide442.xml" ContentType="application/vnd.openxmlformats-officedocument.presentationml.slide+xml"/>
  <Override PartName="/ppt/slides/slide443.xml" ContentType="application/vnd.openxmlformats-officedocument.presentationml.slide+xml"/>
  <Override PartName="/ppt/slides/slide444.xml" ContentType="application/vnd.openxmlformats-officedocument.presentationml.slide+xml"/>
  <Override PartName="/ppt/slides/slide445.xml" ContentType="application/vnd.openxmlformats-officedocument.presentationml.slide+xml"/>
  <Override PartName="/ppt/slides/slide446.xml" ContentType="application/vnd.openxmlformats-officedocument.presentationml.slide+xml"/>
  <Override PartName="/ppt/slides/slide447.xml" ContentType="application/vnd.openxmlformats-officedocument.presentationml.slide+xml"/>
  <Override PartName="/ppt/slides/slide448.xml" ContentType="application/vnd.openxmlformats-officedocument.presentationml.slide+xml"/>
  <Override PartName="/ppt/slides/slide449.xml" ContentType="application/vnd.openxmlformats-officedocument.presentationml.slide+xml"/>
  <Override PartName="/ppt/slides/slide450.xml" ContentType="application/vnd.openxmlformats-officedocument.presentationml.slide+xml"/>
  <Override PartName="/ppt/slides/slide451.xml" ContentType="application/vnd.openxmlformats-officedocument.presentationml.slide+xml"/>
  <Override PartName="/ppt/slides/slide452.xml" ContentType="application/vnd.openxmlformats-officedocument.presentationml.slide+xml"/>
  <Override PartName="/ppt/slides/slide453.xml" ContentType="application/vnd.openxmlformats-officedocument.presentationml.slide+xml"/>
  <Override PartName="/ppt/slides/slide454.xml" ContentType="application/vnd.openxmlformats-officedocument.presentationml.slide+xml"/>
  <Override PartName="/ppt/slides/slide455.xml" ContentType="application/vnd.openxmlformats-officedocument.presentationml.slide+xml"/>
  <Override PartName="/ppt/slides/slide456.xml" ContentType="application/vnd.openxmlformats-officedocument.presentationml.slide+xml"/>
  <Override PartName="/ppt/slides/slide457.xml" ContentType="application/vnd.openxmlformats-officedocument.presentationml.slide+xml"/>
  <Override PartName="/ppt/slides/slide458.xml" ContentType="application/vnd.openxmlformats-officedocument.presentationml.slide+xml"/>
  <Override PartName="/ppt/slides/slide459.xml" ContentType="application/vnd.openxmlformats-officedocument.presentationml.slide+xml"/>
  <Override PartName="/ppt/slides/slide460.xml" ContentType="application/vnd.openxmlformats-officedocument.presentationml.slide+xml"/>
  <Override PartName="/ppt/slides/slide461.xml" ContentType="application/vnd.openxmlformats-officedocument.presentationml.slide+xml"/>
  <Override PartName="/ppt/slides/slide462.xml" ContentType="application/vnd.openxmlformats-officedocument.presentationml.slide+xml"/>
  <Override PartName="/ppt/slides/slide463.xml" ContentType="application/vnd.openxmlformats-officedocument.presentationml.slide+xml"/>
  <Override PartName="/ppt/slides/slide464.xml" ContentType="application/vnd.openxmlformats-officedocument.presentationml.slide+xml"/>
  <Override PartName="/ppt/slides/slide465.xml" ContentType="application/vnd.openxmlformats-officedocument.presentationml.slide+xml"/>
  <Override PartName="/ppt/slides/slide466.xml" ContentType="application/vnd.openxmlformats-officedocument.presentationml.slide+xml"/>
  <Override PartName="/ppt/slides/slide467.xml" ContentType="application/vnd.openxmlformats-officedocument.presentationml.slide+xml"/>
  <Override PartName="/ppt/slides/slide468.xml" ContentType="application/vnd.openxmlformats-officedocument.presentationml.slide+xml"/>
  <Override PartName="/ppt/slides/slide469.xml" ContentType="application/vnd.openxmlformats-officedocument.presentationml.slide+xml"/>
  <Override PartName="/ppt/slides/slide470.xml" ContentType="application/vnd.openxmlformats-officedocument.presentationml.slide+xml"/>
  <Override PartName="/ppt/slides/slide471.xml" ContentType="application/vnd.openxmlformats-officedocument.presentationml.slide+xml"/>
  <Override PartName="/ppt/slides/slide472.xml" ContentType="application/vnd.openxmlformats-officedocument.presentationml.slide+xml"/>
  <Override PartName="/ppt/slides/slide473.xml" ContentType="application/vnd.openxmlformats-officedocument.presentationml.slide+xml"/>
  <Override PartName="/ppt/slides/slide474.xml" ContentType="application/vnd.openxmlformats-officedocument.presentationml.slide+xml"/>
  <Override PartName="/ppt/slides/slide475.xml" ContentType="application/vnd.openxmlformats-officedocument.presentationml.slide+xml"/>
  <Override PartName="/ppt/slides/slide476.xml" ContentType="application/vnd.openxmlformats-officedocument.presentationml.slide+xml"/>
  <Override PartName="/ppt/slides/slide477.xml" ContentType="application/vnd.openxmlformats-officedocument.presentationml.slide+xml"/>
  <Override PartName="/ppt/slides/slide478.xml" ContentType="application/vnd.openxmlformats-officedocument.presentationml.slide+xml"/>
  <Override PartName="/ppt/slides/slide479.xml" ContentType="application/vnd.openxmlformats-officedocument.presentationml.slide+xml"/>
  <Override PartName="/ppt/slides/slide480.xml" ContentType="application/vnd.openxmlformats-officedocument.presentationml.slide+xml"/>
  <Override PartName="/ppt/slides/slide481.xml" ContentType="application/vnd.openxmlformats-officedocument.presentationml.slide+xml"/>
  <Override PartName="/ppt/slides/slide482.xml" ContentType="application/vnd.openxmlformats-officedocument.presentationml.slide+xml"/>
  <Override PartName="/ppt/slides/slide483.xml" ContentType="application/vnd.openxmlformats-officedocument.presentationml.slide+xml"/>
  <Override PartName="/ppt/slides/slide484.xml" ContentType="application/vnd.openxmlformats-officedocument.presentationml.slide+xml"/>
  <Override PartName="/ppt/slides/slide485.xml" ContentType="application/vnd.openxmlformats-officedocument.presentationml.slide+xml"/>
  <Override PartName="/ppt/slides/slide486.xml" ContentType="application/vnd.openxmlformats-officedocument.presentationml.slide+xml"/>
  <Override PartName="/ppt/slides/slide487.xml" ContentType="application/vnd.openxmlformats-officedocument.presentationml.slide+xml"/>
  <Override PartName="/ppt/slides/slide488.xml" ContentType="application/vnd.openxmlformats-officedocument.presentationml.slide+xml"/>
  <Override PartName="/ppt/slides/slide489.xml" ContentType="application/vnd.openxmlformats-officedocument.presentationml.slide+xml"/>
  <Override PartName="/ppt/slides/slide490.xml" ContentType="application/vnd.openxmlformats-officedocument.presentationml.slide+xml"/>
  <Override PartName="/ppt/slides/slide491.xml" ContentType="application/vnd.openxmlformats-officedocument.presentationml.slide+xml"/>
  <Override PartName="/ppt/slides/slide492.xml" ContentType="application/vnd.openxmlformats-officedocument.presentationml.slide+xml"/>
  <Override PartName="/ppt/slides/slide493.xml" ContentType="application/vnd.openxmlformats-officedocument.presentationml.slide+xml"/>
  <Override PartName="/ppt/slides/slide494.xml" ContentType="application/vnd.openxmlformats-officedocument.presentationml.slide+xml"/>
  <Override PartName="/ppt/slides/slide495.xml" ContentType="application/vnd.openxmlformats-officedocument.presentationml.slide+xml"/>
  <Override PartName="/ppt/slides/slide496.xml" ContentType="application/vnd.openxmlformats-officedocument.presentationml.slide+xml"/>
  <Override PartName="/ppt/slides/slide497.xml" ContentType="application/vnd.openxmlformats-officedocument.presentationml.slide+xml"/>
  <Override PartName="/ppt/slides/slide498.xml" ContentType="application/vnd.openxmlformats-officedocument.presentationml.slide+xml"/>
  <Override PartName="/ppt/slides/slide499.xml" ContentType="application/vnd.openxmlformats-officedocument.presentationml.slide+xml"/>
  <Override PartName="/ppt/slides/slide500.xml" ContentType="application/vnd.openxmlformats-officedocument.presentationml.slide+xml"/>
  <Override PartName="/ppt/slides/slide501.xml" ContentType="application/vnd.openxmlformats-officedocument.presentationml.slide+xml"/>
  <Override PartName="/ppt/slides/slide502.xml" ContentType="application/vnd.openxmlformats-officedocument.presentationml.slide+xml"/>
  <Override PartName="/ppt/slides/slide503.xml" ContentType="application/vnd.openxmlformats-officedocument.presentationml.slide+xml"/>
  <Override PartName="/ppt/slides/slide504.xml" ContentType="application/vnd.openxmlformats-officedocument.presentationml.slide+xml"/>
  <Override PartName="/ppt/slides/slide505.xml" ContentType="application/vnd.openxmlformats-officedocument.presentationml.slide+xml"/>
  <Override PartName="/ppt/slides/slide506.xml" ContentType="application/vnd.openxmlformats-officedocument.presentationml.slide+xml"/>
  <Override PartName="/ppt/slides/slide507.xml" ContentType="application/vnd.openxmlformats-officedocument.presentationml.slide+xml"/>
  <Override PartName="/ppt/slides/slide508.xml" ContentType="application/vnd.openxmlformats-officedocument.presentationml.slide+xml"/>
  <Override PartName="/ppt/slides/slide509.xml" ContentType="application/vnd.openxmlformats-officedocument.presentationml.slide+xml"/>
  <Override PartName="/ppt/slides/slide510.xml" ContentType="application/vnd.openxmlformats-officedocument.presentationml.slide+xml"/>
  <Override PartName="/ppt/slides/slide511.xml" ContentType="application/vnd.openxmlformats-officedocument.presentationml.slide+xml"/>
  <Override PartName="/ppt/slides/slide512.xml" ContentType="application/vnd.openxmlformats-officedocument.presentationml.slide+xml"/>
  <Override PartName="/ppt/slides/slide513.xml" ContentType="application/vnd.openxmlformats-officedocument.presentationml.slide+xml"/>
  <Override PartName="/ppt/slides/slide514.xml" ContentType="application/vnd.openxmlformats-officedocument.presentationml.slide+xml"/>
  <Override PartName="/ppt/slides/slide515.xml" ContentType="application/vnd.openxmlformats-officedocument.presentationml.slide+xml"/>
  <Override PartName="/ppt/slides/slide516.xml" ContentType="application/vnd.openxmlformats-officedocument.presentationml.slide+xml"/>
  <Override PartName="/ppt/slides/slide517.xml" ContentType="application/vnd.openxmlformats-officedocument.presentationml.slide+xml"/>
  <Override PartName="/ppt/slides/slide518.xml" ContentType="application/vnd.openxmlformats-officedocument.presentationml.slide+xml"/>
  <Override PartName="/ppt/slides/slide519.xml" ContentType="application/vnd.openxmlformats-officedocument.presentationml.slide+xml"/>
  <Override PartName="/ppt/slides/slide520.xml" ContentType="application/vnd.openxmlformats-officedocument.presentationml.slide+xml"/>
  <Override PartName="/ppt/slides/slide521.xml" ContentType="application/vnd.openxmlformats-officedocument.presentationml.slide+xml"/>
  <Override PartName="/ppt/slides/slide522.xml" ContentType="application/vnd.openxmlformats-officedocument.presentationml.slide+xml"/>
  <Override PartName="/ppt/slides/slide523.xml" ContentType="application/vnd.openxmlformats-officedocument.presentationml.slide+xml"/>
  <Override PartName="/ppt/slides/slide524.xml" ContentType="application/vnd.openxmlformats-officedocument.presentationml.slide+xml"/>
  <Override PartName="/ppt/slides/slide525.xml" ContentType="application/vnd.openxmlformats-officedocument.presentationml.slide+xml"/>
  <Override PartName="/ppt/slides/slide526.xml" ContentType="application/vnd.openxmlformats-officedocument.presentationml.slide+xml"/>
  <Override PartName="/ppt/slides/slide527.xml" ContentType="application/vnd.openxmlformats-officedocument.presentationml.slide+xml"/>
  <Override PartName="/ppt/slides/slide528.xml" ContentType="application/vnd.openxmlformats-officedocument.presentationml.slide+xml"/>
  <Override PartName="/ppt/slides/slide529.xml" ContentType="application/vnd.openxmlformats-officedocument.presentationml.slide+xml"/>
  <Override PartName="/ppt/slides/slide530.xml" ContentType="application/vnd.openxmlformats-officedocument.presentationml.slide+xml"/>
  <Override PartName="/ppt/slides/slide531.xml" ContentType="application/vnd.openxmlformats-officedocument.presentationml.slide+xml"/>
  <Override PartName="/ppt/slides/slide532.xml" ContentType="application/vnd.openxmlformats-officedocument.presentationml.slide+xml"/>
  <Override PartName="/ppt/slides/slide533.xml" ContentType="application/vnd.openxmlformats-officedocument.presentationml.slide+xml"/>
  <Override PartName="/ppt/slides/slide534.xml" ContentType="application/vnd.openxmlformats-officedocument.presentationml.slide+xml"/>
  <Override PartName="/ppt/slides/slide535.xml" ContentType="application/vnd.openxmlformats-officedocument.presentationml.slide+xml"/>
  <Override PartName="/ppt/slides/slide536.xml" ContentType="application/vnd.openxmlformats-officedocument.presentationml.slide+xml"/>
  <Override PartName="/ppt/slides/slide537.xml" ContentType="application/vnd.openxmlformats-officedocument.presentationml.slide+xml"/>
  <Override PartName="/ppt/slides/slide538.xml" ContentType="application/vnd.openxmlformats-officedocument.presentationml.slide+xml"/>
  <Override PartName="/ppt/slides/slide539.xml" ContentType="application/vnd.openxmlformats-officedocument.presentationml.slide+xml"/>
  <Override PartName="/ppt/slides/slide540.xml" ContentType="application/vnd.openxmlformats-officedocument.presentationml.slide+xml"/>
  <Override PartName="/ppt/slides/slide541.xml" ContentType="application/vnd.openxmlformats-officedocument.presentationml.slide+xml"/>
  <Override PartName="/ppt/slides/slide542.xml" ContentType="application/vnd.openxmlformats-officedocument.presentationml.slide+xml"/>
  <Override PartName="/ppt/slides/slide543.xml" ContentType="application/vnd.openxmlformats-officedocument.presentationml.slide+xml"/>
  <Override PartName="/ppt/slides/slide544.xml" ContentType="application/vnd.openxmlformats-officedocument.presentationml.slide+xml"/>
  <Override PartName="/ppt/slides/slide545.xml" ContentType="application/vnd.openxmlformats-officedocument.presentationml.slide+xml"/>
  <Override PartName="/ppt/slides/slide546.xml" ContentType="application/vnd.openxmlformats-officedocument.presentationml.slide+xml"/>
  <Override PartName="/ppt/slides/slide547.xml" ContentType="application/vnd.openxmlformats-officedocument.presentationml.slide+xml"/>
  <Override PartName="/ppt/slides/slide548.xml" ContentType="application/vnd.openxmlformats-officedocument.presentationml.slide+xml"/>
  <Override PartName="/ppt/slides/slide549.xml" ContentType="application/vnd.openxmlformats-officedocument.presentationml.slide+xml"/>
  <Override PartName="/ppt/slides/slide550.xml" ContentType="application/vnd.openxmlformats-officedocument.presentationml.slide+xml"/>
  <Override PartName="/ppt/slides/slide551.xml" ContentType="application/vnd.openxmlformats-officedocument.presentationml.slide+xml"/>
  <Override PartName="/ppt/slides/slide552.xml" ContentType="application/vnd.openxmlformats-officedocument.presentationml.slide+xml"/>
  <Override PartName="/ppt/slides/slide553.xml" ContentType="application/vnd.openxmlformats-officedocument.presentationml.slide+xml"/>
  <Override PartName="/ppt/slides/slide554.xml" ContentType="application/vnd.openxmlformats-officedocument.presentationml.slide+xml"/>
  <Override PartName="/ppt/slides/slide555.xml" ContentType="application/vnd.openxmlformats-officedocument.presentationml.slide+xml"/>
  <Override PartName="/ppt/slides/slide556.xml" ContentType="application/vnd.openxmlformats-officedocument.presentationml.slide+xml"/>
  <Override PartName="/ppt/slides/slide557.xml" ContentType="application/vnd.openxmlformats-officedocument.presentationml.slide+xml"/>
  <Override PartName="/ppt/slides/slide558.xml" ContentType="application/vnd.openxmlformats-officedocument.presentationml.slide+xml"/>
  <Override PartName="/ppt/slides/slide559.xml" ContentType="application/vnd.openxmlformats-officedocument.presentationml.slide+xml"/>
  <Override PartName="/ppt/slides/slide560.xml" ContentType="application/vnd.openxmlformats-officedocument.presentationml.slide+xml"/>
  <Override PartName="/ppt/slides/slide561.xml" ContentType="application/vnd.openxmlformats-officedocument.presentationml.slide+xml"/>
  <Override PartName="/ppt/slides/slide562.xml" ContentType="application/vnd.openxmlformats-officedocument.presentationml.slide+xml"/>
  <Override PartName="/ppt/slides/slide563.xml" ContentType="application/vnd.openxmlformats-officedocument.presentationml.slide+xml"/>
  <Override PartName="/ppt/slides/slide564.xml" ContentType="application/vnd.openxmlformats-officedocument.presentationml.slide+xml"/>
  <Override PartName="/ppt/slides/slide565.xml" ContentType="application/vnd.openxmlformats-officedocument.presentationml.slide+xml"/>
  <Override PartName="/ppt/slides/slide566.xml" ContentType="application/vnd.openxmlformats-officedocument.presentationml.slide+xml"/>
  <Override PartName="/ppt/slides/slide567.xml" ContentType="application/vnd.openxmlformats-officedocument.presentationml.slide+xml"/>
  <Override PartName="/ppt/slides/slide568.xml" ContentType="application/vnd.openxmlformats-officedocument.presentationml.slide+xml"/>
  <Override PartName="/ppt/slides/slide569.xml" ContentType="application/vnd.openxmlformats-officedocument.presentationml.slide+xml"/>
  <Override PartName="/ppt/slides/slide570.xml" ContentType="application/vnd.openxmlformats-officedocument.presentationml.slide+xml"/>
  <Override PartName="/ppt/slides/slide571.xml" ContentType="application/vnd.openxmlformats-officedocument.presentationml.slide+xml"/>
  <Override PartName="/ppt/slides/slide572.xml" ContentType="application/vnd.openxmlformats-officedocument.presentationml.slide+xml"/>
  <Override PartName="/ppt/slides/slide573.xml" ContentType="application/vnd.openxmlformats-officedocument.presentationml.slide+xml"/>
  <Override PartName="/ppt/slides/slide574.xml" ContentType="application/vnd.openxmlformats-officedocument.presentationml.slide+xml"/>
  <Override PartName="/ppt/slides/slide575.xml" ContentType="application/vnd.openxmlformats-officedocument.presentationml.slide+xml"/>
  <Override PartName="/ppt/slides/slide576.xml" ContentType="application/vnd.openxmlformats-officedocument.presentationml.slide+xml"/>
  <Override PartName="/ppt/slides/slide577.xml" ContentType="application/vnd.openxmlformats-officedocument.presentationml.slide+xml"/>
  <Override PartName="/ppt/slides/slide578.xml" ContentType="application/vnd.openxmlformats-officedocument.presentationml.slide+xml"/>
  <Override PartName="/ppt/slides/slide579.xml" ContentType="application/vnd.openxmlformats-officedocument.presentationml.slide+xml"/>
  <Override PartName="/ppt/slides/slide580.xml" ContentType="application/vnd.openxmlformats-officedocument.presentationml.slide+xml"/>
  <Override PartName="/ppt/slides/slide581.xml" ContentType="application/vnd.openxmlformats-officedocument.presentationml.slide+xml"/>
  <Override PartName="/ppt/slides/slide582.xml" ContentType="application/vnd.openxmlformats-officedocument.presentationml.slide+xml"/>
  <Override PartName="/ppt/slides/slide583.xml" ContentType="application/vnd.openxmlformats-officedocument.presentationml.slide+xml"/>
  <Override PartName="/ppt/slides/slide584.xml" ContentType="application/vnd.openxmlformats-officedocument.presentationml.slide+xml"/>
  <Override PartName="/ppt/slides/slide585.xml" ContentType="application/vnd.openxmlformats-officedocument.presentationml.slide+xml"/>
  <Override PartName="/ppt/slides/slide586.xml" ContentType="application/vnd.openxmlformats-officedocument.presentationml.slide+xml"/>
  <Override PartName="/ppt/slides/slide587.xml" ContentType="application/vnd.openxmlformats-officedocument.presentationml.slide+xml"/>
  <Override PartName="/ppt/slides/slide588.xml" ContentType="application/vnd.openxmlformats-officedocument.presentationml.slide+xml"/>
  <Override PartName="/ppt/slides/slide589.xml" ContentType="application/vnd.openxmlformats-officedocument.presentationml.slide+xml"/>
  <Override PartName="/ppt/slides/slide590.xml" ContentType="application/vnd.openxmlformats-officedocument.presentationml.slide+xml"/>
  <Override PartName="/ppt/slides/slide591.xml" ContentType="application/vnd.openxmlformats-officedocument.presentationml.slide+xml"/>
  <Override PartName="/ppt/slides/slide592.xml" ContentType="application/vnd.openxmlformats-officedocument.presentationml.slide+xml"/>
  <Override PartName="/ppt/slides/slide593.xml" ContentType="application/vnd.openxmlformats-officedocument.presentationml.slide+xml"/>
  <Override PartName="/ppt/slides/slide594.xml" ContentType="application/vnd.openxmlformats-officedocument.presentationml.slide+xml"/>
  <Override PartName="/ppt/slides/slide595.xml" ContentType="application/vnd.openxmlformats-officedocument.presentationml.slide+xml"/>
  <Override PartName="/ppt/slides/slide596.xml" ContentType="application/vnd.openxmlformats-officedocument.presentationml.slide+xml"/>
  <Override PartName="/ppt/slides/slide597.xml" ContentType="application/vnd.openxmlformats-officedocument.presentationml.slide+xml"/>
  <Override PartName="/ppt/slides/slide598.xml" ContentType="application/vnd.openxmlformats-officedocument.presentationml.slide+xml"/>
  <Override PartName="/ppt/slides/slide599.xml" ContentType="application/vnd.openxmlformats-officedocument.presentationml.slide+xml"/>
  <Override PartName="/ppt/slides/slide600.xml" ContentType="application/vnd.openxmlformats-officedocument.presentationml.slide+xml"/>
  <Override PartName="/ppt/slides/slide601.xml" ContentType="application/vnd.openxmlformats-officedocument.presentationml.slide+xml"/>
  <Override PartName="/ppt/slides/slide602.xml" ContentType="application/vnd.openxmlformats-officedocument.presentationml.slide+xml"/>
  <Override PartName="/ppt/slides/slide603.xml" ContentType="application/vnd.openxmlformats-officedocument.presentationml.slide+xml"/>
  <Override PartName="/ppt/slides/slide604.xml" ContentType="application/vnd.openxmlformats-officedocument.presentationml.slide+xml"/>
  <Override PartName="/ppt/slides/slide605.xml" ContentType="application/vnd.openxmlformats-officedocument.presentationml.slide+xml"/>
  <Override PartName="/ppt/slides/slide606.xml" ContentType="application/vnd.openxmlformats-officedocument.presentationml.slide+xml"/>
  <Override PartName="/ppt/slides/slide607.xml" ContentType="application/vnd.openxmlformats-officedocument.presentationml.slide+xml"/>
  <Override PartName="/ppt/slides/slide608.xml" ContentType="application/vnd.openxmlformats-officedocument.presentationml.slide+xml"/>
  <Override PartName="/ppt/slides/slide609.xml" ContentType="application/vnd.openxmlformats-officedocument.presentationml.slide+xml"/>
  <Override PartName="/ppt/slides/slide610.xml" ContentType="application/vnd.openxmlformats-officedocument.presentationml.slide+xml"/>
  <Override PartName="/ppt/slides/slide611.xml" ContentType="application/vnd.openxmlformats-officedocument.presentationml.slide+xml"/>
  <Override PartName="/ppt/slides/slide612.xml" ContentType="application/vnd.openxmlformats-officedocument.presentationml.slide+xml"/>
  <Override PartName="/ppt/slides/slide613.xml" ContentType="application/vnd.openxmlformats-officedocument.presentationml.slide+xml"/>
  <Override PartName="/ppt/slides/slide614.xml" ContentType="application/vnd.openxmlformats-officedocument.presentationml.slide+xml"/>
  <Override PartName="/ppt/slides/slide615.xml" ContentType="application/vnd.openxmlformats-officedocument.presentationml.slide+xml"/>
  <Override PartName="/ppt/slides/slide616.xml" ContentType="application/vnd.openxmlformats-officedocument.presentationml.slide+xml"/>
  <Override PartName="/ppt/slides/slide617.xml" ContentType="application/vnd.openxmlformats-officedocument.presentationml.slide+xml"/>
  <Override PartName="/ppt/slides/slide618.xml" ContentType="application/vnd.openxmlformats-officedocument.presentationml.slide+xml"/>
  <Override PartName="/ppt/slides/slide619.xml" ContentType="application/vnd.openxmlformats-officedocument.presentationml.slide+xml"/>
  <Override PartName="/ppt/slides/slide620.xml" ContentType="application/vnd.openxmlformats-officedocument.presentationml.slide+xml"/>
  <Override PartName="/ppt/slides/slide621.xml" ContentType="application/vnd.openxmlformats-officedocument.presentationml.slide+xml"/>
  <Override PartName="/ppt/slides/slide622.xml" ContentType="application/vnd.openxmlformats-officedocument.presentationml.slide+xml"/>
  <Override PartName="/ppt/slides/slide623.xml" ContentType="application/vnd.openxmlformats-officedocument.presentationml.slide+xml"/>
  <Override PartName="/ppt/slides/slide624.xml" ContentType="application/vnd.openxmlformats-officedocument.presentationml.slide+xml"/>
  <Override PartName="/ppt/slides/slide625.xml" ContentType="application/vnd.openxmlformats-officedocument.presentationml.slide+xml"/>
  <Override PartName="/ppt/slides/slide626.xml" ContentType="application/vnd.openxmlformats-officedocument.presentationml.slide+xml"/>
  <Override PartName="/ppt/slides/slide627.xml" ContentType="application/vnd.openxmlformats-officedocument.presentationml.slide+xml"/>
  <Override PartName="/ppt/slides/slide628.xml" ContentType="application/vnd.openxmlformats-officedocument.presentationml.slide+xml"/>
  <Override PartName="/ppt/slides/slide629.xml" ContentType="application/vnd.openxmlformats-officedocument.presentationml.slide+xml"/>
  <Override PartName="/ppt/slides/slide630.xml" ContentType="application/vnd.openxmlformats-officedocument.presentationml.slide+xml"/>
  <Override PartName="/ppt/slides/slide631.xml" ContentType="application/vnd.openxmlformats-officedocument.presentationml.slide+xml"/>
  <Override PartName="/ppt/slides/slide632.xml" ContentType="application/vnd.openxmlformats-officedocument.presentationml.slide+xml"/>
  <Override PartName="/ppt/slides/slide633.xml" ContentType="application/vnd.openxmlformats-officedocument.presentationml.slide+xml"/>
  <Override PartName="/ppt/slides/slide634.xml" ContentType="application/vnd.openxmlformats-officedocument.presentationml.slide+xml"/>
  <Override PartName="/ppt/slides/slide635.xml" ContentType="application/vnd.openxmlformats-officedocument.presentationml.slide+xml"/>
  <Override PartName="/ppt/slides/slide636.xml" ContentType="application/vnd.openxmlformats-officedocument.presentationml.slide+xml"/>
  <Override PartName="/ppt/slides/slide637.xml" ContentType="application/vnd.openxmlformats-officedocument.presentationml.slide+xml"/>
  <Override PartName="/ppt/slides/slide638.xml" ContentType="application/vnd.openxmlformats-officedocument.presentationml.slide+xml"/>
  <Override PartName="/ppt/slides/slide639.xml" ContentType="application/vnd.openxmlformats-officedocument.presentationml.slide+xml"/>
  <Override PartName="/ppt/slides/slide640.xml" ContentType="application/vnd.openxmlformats-officedocument.presentationml.slide+xml"/>
  <Override PartName="/ppt/slides/slide641.xml" ContentType="application/vnd.openxmlformats-officedocument.presentationml.slide+xml"/>
  <Override PartName="/ppt/slides/slide642.xml" ContentType="application/vnd.openxmlformats-officedocument.presentationml.slide+xml"/>
  <Override PartName="/ppt/slides/slide643.xml" ContentType="application/vnd.openxmlformats-officedocument.presentationml.slide+xml"/>
  <Override PartName="/ppt/slides/slide644.xml" ContentType="application/vnd.openxmlformats-officedocument.presentationml.slide+xml"/>
  <Override PartName="/ppt/slides/slide645.xml" ContentType="application/vnd.openxmlformats-officedocument.presentationml.slide+xml"/>
  <Override PartName="/ppt/slides/slide646.xml" ContentType="application/vnd.openxmlformats-officedocument.presentationml.slide+xml"/>
  <Override PartName="/ppt/slides/slide647.xml" ContentType="application/vnd.openxmlformats-officedocument.presentationml.slide+xml"/>
  <Override PartName="/ppt/slides/slide648.xml" ContentType="application/vnd.openxmlformats-officedocument.presentationml.slide+xml"/>
  <Override PartName="/ppt/slides/slide649.xml" ContentType="application/vnd.openxmlformats-officedocument.presentationml.slide+xml"/>
  <Override PartName="/ppt/slides/slide650.xml" ContentType="application/vnd.openxmlformats-officedocument.presentationml.slide+xml"/>
  <Override PartName="/ppt/slides/slide651.xml" ContentType="application/vnd.openxmlformats-officedocument.presentationml.slide+xml"/>
  <Override PartName="/ppt/slides/slide652.xml" ContentType="application/vnd.openxmlformats-officedocument.presentationml.slide+xml"/>
  <Override PartName="/ppt/slides/slide653.xml" ContentType="application/vnd.openxmlformats-officedocument.presentationml.slide+xml"/>
  <Override PartName="/ppt/slides/slide654.xml" ContentType="application/vnd.openxmlformats-officedocument.presentationml.slide+xml"/>
  <Override PartName="/ppt/slides/slide655.xml" ContentType="application/vnd.openxmlformats-officedocument.presentationml.slide+xml"/>
  <Override PartName="/ppt/slides/slide656.xml" ContentType="application/vnd.openxmlformats-officedocument.presentationml.slide+xml"/>
  <Override PartName="/ppt/slides/slide657.xml" ContentType="application/vnd.openxmlformats-officedocument.presentationml.slide+xml"/>
  <Override PartName="/ppt/slides/slide658.xml" ContentType="application/vnd.openxmlformats-officedocument.presentationml.slide+xml"/>
  <Override PartName="/ppt/slides/slide659.xml" ContentType="application/vnd.openxmlformats-officedocument.presentationml.slide+xml"/>
  <Override PartName="/ppt/slides/slide660.xml" ContentType="application/vnd.openxmlformats-officedocument.presentationml.slide+xml"/>
  <Override PartName="/ppt/slides/slide661.xml" ContentType="application/vnd.openxmlformats-officedocument.presentationml.slide+xml"/>
  <Override PartName="/ppt/slides/slide662.xml" ContentType="application/vnd.openxmlformats-officedocument.presentationml.slide+xml"/>
  <Override PartName="/ppt/slides/slide663.xml" ContentType="application/vnd.openxmlformats-officedocument.presentationml.slide+xml"/>
  <Override PartName="/ppt/slides/slide664.xml" ContentType="application/vnd.openxmlformats-officedocument.presentationml.slide+xml"/>
  <Override PartName="/ppt/slides/slide665.xml" ContentType="application/vnd.openxmlformats-officedocument.presentationml.slide+xml"/>
  <Override PartName="/ppt/slides/slide666.xml" ContentType="application/vnd.openxmlformats-officedocument.presentationml.slide+xml"/>
  <Override PartName="/ppt/slides/slide667.xml" ContentType="application/vnd.openxmlformats-officedocument.presentationml.slide+xml"/>
  <Override PartName="/ppt/slides/slide668.xml" ContentType="application/vnd.openxmlformats-officedocument.presentationml.slide+xml"/>
  <Override PartName="/ppt/slides/slide669.xml" ContentType="application/vnd.openxmlformats-officedocument.presentationml.slide+xml"/>
  <Override PartName="/ppt/slides/slide670.xml" ContentType="application/vnd.openxmlformats-officedocument.presentationml.slide+xml"/>
  <Override PartName="/ppt/slides/slide671.xml" ContentType="application/vnd.openxmlformats-officedocument.presentationml.slide+xml"/>
  <Override PartName="/ppt/slides/slide672.xml" ContentType="application/vnd.openxmlformats-officedocument.presentationml.slide+xml"/>
  <Override PartName="/ppt/slides/slide673.xml" ContentType="application/vnd.openxmlformats-officedocument.presentationml.slide+xml"/>
  <Override PartName="/ppt/slides/slide674.xml" ContentType="application/vnd.openxmlformats-officedocument.presentationml.slide+xml"/>
  <Override PartName="/ppt/slides/slide675.xml" ContentType="application/vnd.openxmlformats-officedocument.presentationml.slide+xml"/>
  <Override PartName="/ppt/slides/slide676.xml" ContentType="application/vnd.openxmlformats-officedocument.presentationml.slide+xml"/>
  <Override PartName="/ppt/slides/slide677.xml" ContentType="application/vnd.openxmlformats-officedocument.presentationml.slide+xml"/>
  <Override PartName="/ppt/slides/slide678.xml" ContentType="application/vnd.openxmlformats-officedocument.presentationml.slide+xml"/>
  <Override PartName="/ppt/slides/slide679.xml" ContentType="application/vnd.openxmlformats-officedocument.presentationml.slide+xml"/>
  <Override PartName="/ppt/slides/slide680.xml" ContentType="application/vnd.openxmlformats-officedocument.presentationml.slide+xml"/>
  <Override PartName="/ppt/slides/slide681.xml" ContentType="application/vnd.openxmlformats-officedocument.presentationml.slide+xml"/>
  <Override PartName="/ppt/slides/slide682.xml" ContentType="application/vnd.openxmlformats-officedocument.presentationml.slide+xml"/>
  <Override PartName="/ppt/slides/slide683.xml" ContentType="application/vnd.openxmlformats-officedocument.presentationml.slide+xml"/>
  <Override PartName="/ppt/slides/slide684.xml" ContentType="application/vnd.openxmlformats-officedocument.presentationml.slide+xml"/>
  <Override PartName="/ppt/slides/slide685.xml" ContentType="application/vnd.openxmlformats-officedocument.presentationml.slide+xml"/>
  <Override PartName="/ppt/slides/slide686.xml" ContentType="application/vnd.openxmlformats-officedocument.presentationml.slide+xml"/>
  <Override PartName="/ppt/slides/slide687.xml" ContentType="application/vnd.openxmlformats-officedocument.presentationml.slide+xml"/>
  <Override PartName="/ppt/slides/slide688.xml" ContentType="application/vnd.openxmlformats-officedocument.presentationml.slide+xml"/>
  <Override PartName="/ppt/slides/slide689.xml" ContentType="application/vnd.openxmlformats-officedocument.presentationml.slide+xml"/>
  <Override PartName="/ppt/slides/slide690.xml" ContentType="application/vnd.openxmlformats-officedocument.presentationml.slide+xml"/>
  <Override PartName="/ppt/slides/slide691.xml" ContentType="application/vnd.openxmlformats-officedocument.presentationml.slide+xml"/>
  <Override PartName="/ppt/slides/slide692.xml" ContentType="application/vnd.openxmlformats-officedocument.presentationml.slide+xml"/>
  <Override PartName="/ppt/slides/slide693.xml" ContentType="application/vnd.openxmlformats-officedocument.presentationml.slide+xml"/>
  <Override PartName="/ppt/slides/slide694.xml" ContentType="application/vnd.openxmlformats-officedocument.presentationml.slide+xml"/>
  <Override PartName="/ppt/slides/slide695.xml" ContentType="application/vnd.openxmlformats-officedocument.presentationml.slide+xml"/>
  <Override PartName="/ppt/slides/slide696.xml" ContentType="application/vnd.openxmlformats-officedocument.presentationml.slide+xml"/>
  <Override PartName="/ppt/slides/slide697.xml" ContentType="application/vnd.openxmlformats-officedocument.presentationml.slide+xml"/>
  <Override PartName="/ppt/slides/slide698.xml" ContentType="application/vnd.openxmlformats-officedocument.presentationml.slide+xml"/>
  <Override PartName="/ppt/slides/slide699.xml" ContentType="application/vnd.openxmlformats-officedocument.presentationml.slide+xml"/>
  <Override PartName="/ppt/slides/slide700.xml" ContentType="application/vnd.openxmlformats-officedocument.presentationml.slide+xml"/>
  <Override PartName="/ppt/slides/slide701.xml" ContentType="application/vnd.openxmlformats-officedocument.presentationml.slide+xml"/>
  <Override PartName="/ppt/slides/slide702.xml" ContentType="application/vnd.openxmlformats-officedocument.presentationml.slide+xml"/>
  <Override PartName="/ppt/slides/slide703.xml" ContentType="application/vnd.openxmlformats-officedocument.presentationml.slide+xml"/>
  <Override PartName="/ppt/slides/slide704.xml" ContentType="application/vnd.openxmlformats-officedocument.presentationml.slide+xml"/>
  <Override PartName="/ppt/slides/slide705.xml" ContentType="application/vnd.openxmlformats-officedocument.presentationml.slide+xml"/>
  <Override PartName="/ppt/slides/slide706.xml" ContentType="application/vnd.openxmlformats-officedocument.presentationml.slide+xml"/>
  <Override PartName="/ppt/slides/slide707.xml" ContentType="application/vnd.openxmlformats-officedocument.presentationml.slide+xml"/>
  <Override PartName="/ppt/slides/slide708.xml" ContentType="application/vnd.openxmlformats-officedocument.presentationml.slide+xml"/>
  <Override PartName="/ppt/slides/slide709.xml" ContentType="application/vnd.openxmlformats-officedocument.presentationml.slide+xml"/>
  <Override PartName="/ppt/slides/slide710.xml" ContentType="application/vnd.openxmlformats-officedocument.presentationml.slide+xml"/>
  <Override PartName="/ppt/slides/slide711.xml" ContentType="application/vnd.openxmlformats-officedocument.presentationml.slide+xml"/>
  <Override PartName="/ppt/slides/slide712.xml" ContentType="application/vnd.openxmlformats-officedocument.presentationml.slide+xml"/>
  <Override PartName="/ppt/slides/slide713.xml" ContentType="application/vnd.openxmlformats-officedocument.presentationml.slide+xml"/>
  <Override PartName="/ppt/slides/slide714.xml" ContentType="application/vnd.openxmlformats-officedocument.presentationml.slide+xml"/>
  <Override PartName="/ppt/slides/slide715.xml" ContentType="application/vnd.openxmlformats-officedocument.presentationml.slide+xml"/>
  <Override PartName="/ppt/slides/slide716.xml" ContentType="application/vnd.openxmlformats-officedocument.presentationml.slide+xml"/>
  <Override PartName="/ppt/slides/slide717.xml" ContentType="application/vnd.openxmlformats-officedocument.presentationml.slide+xml"/>
  <Override PartName="/ppt/slides/slide718.xml" ContentType="application/vnd.openxmlformats-officedocument.presentationml.slide+xml"/>
  <Override PartName="/ppt/slides/slide719.xml" ContentType="application/vnd.openxmlformats-officedocument.presentationml.slide+xml"/>
  <Override PartName="/ppt/slides/slide720.xml" ContentType="application/vnd.openxmlformats-officedocument.presentationml.slide+xml"/>
  <Override PartName="/ppt/slides/slide721.xml" ContentType="application/vnd.openxmlformats-officedocument.presentationml.slide+xml"/>
  <Override PartName="/ppt/slides/slide722.xml" ContentType="application/vnd.openxmlformats-officedocument.presentationml.slide+xml"/>
  <Override PartName="/ppt/slides/slide723.xml" ContentType="application/vnd.openxmlformats-officedocument.presentationml.slide+xml"/>
  <Override PartName="/ppt/slides/slide724.xml" ContentType="application/vnd.openxmlformats-officedocument.presentationml.slide+xml"/>
  <Override PartName="/ppt/slides/slide725.xml" ContentType="application/vnd.openxmlformats-officedocument.presentationml.slide+xml"/>
  <Override PartName="/ppt/slides/slide726.xml" ContentType="application/vnd.openxmlformats-officedocument.presentationml.slide+xml"/>
  <Override PartName="/ppt/slides/slide727.xml" ContentType="application/vnd.openxmlformats-officedocument.presentationml.slide+xml"/>
  <Override PartName="/ppt/slides/slide728.xml" ContentType="application/vnd.openxmlformats-officedocument.presentationml.slide+xml"/>
  <Override PartName="/ppt/slides/slide729.xml" ContentType="application/vnd.openxmlformats-officedocument.presentationml.slide+xml"/>
  <Override PartName="/ppt/slides/slide730.xml" ContentType="application/vnd.openxmlformats-officedocument.presentationml.slide+xml"/>
  <Override PartName="/ppt/slides/slide731.xml" ContentType="application/vnd.openxmlformats-officedocument.presentationml.slide+xml"/>
  <Override PartName="/ppt/slides/slide732.xml" ContentType="application/vnd.openxmlformats-officedocument.presentationml.slide+xml"/>
  <Override PartName="/ppt/slides/slide733.xml" ContentType="application/vnd.openxmlformats-officedocument.presentationml.slide+xml"/>
  <Override PartName="/ppt/slides/slide734.xml" ContentType="application/vnd.openxmlformats-officedocument.presentationml.slide+xml"/>
  <Override PartName="/ppt/slides/slide735.xml" ContentType="application/vnd.openxmlformats-officedocument.presentationml.slide+xml"/>
  <Override PartName="/ppt/slides/slide736.xml" ContentType="application/vnd.openxmlformats-officedocument.presentationml.slide+xml"/>
  <Override PartName="/ppt/slides/slide737.xml" ContentType="application/vnd.openxmlformats-officedocument.presentationml.slide+xml"/>
  <Override PartName="/ppt/slides/slide738.xml" ContentType="application/vnd.openxmlformats-officedocument.presentationml.slide+xml"/>
  <Override PartName="/ppt/slides/slide739.xml" ContentType="application/vnd.openxmlformats-officedocument.presentationml.slide+xml"/>
  <Override PartName="/ppt/slides/slide740.xml" ContentType="application/vnd.openxmlformats-officedocument.presentationml.slide+xml"/>
  <Override PartName="/ppt/slides/slide741.xml" ContentType="application/vnd.openxmlformats-officedocument.presentationml.slide+xml"/>
  <Override PartName="/ppt/slides/slide742.xml" ContentType="application/vnd.openxmlformats-officedocument.presentationml.slide+xml"/>
  <Override PartName="/ppt/slides/slide743.xml" ContentType="application/vnd.openxmlformats-officedocument.presentationml.slide+xml"/>
  <Override PartName="/ppt/slides/slide744.xml" ContentType="application/vnd.openxmlformats-officedocument.presentationml.slide+xml"/>
  <Override PartName="/ppt/slides/slide745.xml" ContentType="application/vnd.openxmlformats-officedocument.presentationml.slide+xml"/>
  <Override PartName="/ppt/slides/slide746.xml" ContentType="application/vnd.openxmlformats-officedocument.presentationml.slide+xml"/>
  <Override PartName="/ppt/slides/slide747.xml" ContentType="application/vnd.openxmlformats-officedocument.presentationml.slide+xml"/>
  <Override PartName="/ppt/slides/slide748.xml" ContentType="application/vnd.openxmlformats-officedocument.presentationml.slide+xml"/>
  <Override PartName="/ppt/slides/slide749.xml" ContentType="application/vnd.openxmlformats-officedocument.presentationml.slide+xml"/>
  <Override PartName="/ppt/slides/slide750.xml" ContentType="application/vnd.openxmlformats-officedocument.presentationml.slide+xml"/>
  <Override PartName="/ppt/slides/slide751.xml" ContentType="application/vnd.openxmlformats-officedocument.presentationml.slide+xml"/>
  <Override PartName="/ppt/slides/slide752.xml" ContentType="application/vnd.openxmlformats-officedocument.presentationml.slide+xml"/>
  <Override PartName="/ppt/slides/slide753.xml" ContentType="application/vnd.openxmlformats-officedocument.presentationml.slide+xml"/>
  <Override PartName="/ppt/slides/slide754.xml" ContentType="application/vnd.openxmlformats-officedocument.presentationml.slide+xml"/>
  <Override PartName="/ppt/slides/slide755.xml" ContentType="application/vnd.openxmlformats-officedocument.presentationml.slide+xml"/>
  <Override PartName="/ppt/slides/slide756.xml" ContentType="application/vnd.openxmlformats-officedocument.presentationml.slide+xml"/>
  <Override PartName="/ppt/slides/slide757.xml" ContentType="application/vnd.openxmlformats-officedocument.presentationml.slide+xml"/>
  <Override PartName="/ppt/slides/slide758.xml" ContentType="application/vnd.openxmlformats-officedocument.presentationml.slide+xml"/>
  <Override PartName="/ppt/slides/slide759.xml" ContentType="application/vnd.openxmlformats-officedocument.presentationml.slide+xml"/>
  <Override PartName="/ppt/slides/slide760.xml" ContentType="application/vnd.openxmlformats-officedocument.presentationml.slide+xml"/>
  <Override PartName="/ppt/slides/slide761.xml" ContentType="application/vnd.openxmlformats-officedocument.presentationml.slide+xml"/>
  <Override PartName="/ppt/slides/slide762.xml" ContentType="application/vnd.openxmlformats-officedocument.presentationml.slide+xml"/>
  <Override PartName="/ppt/slides/slide763.xml" ContentType="application/vnd.openxmlformats-officedocument.presentationml.slide+xml"/>
  <Override PartName="/ppt/slides/slide764.xml" ContentType="application/vnd.openxmlformats-officedocument.presentationml.slide+xml"/>
  <Override PartName="/ppt/slides/slide765.xml" ContentType="application/vnd.openxmlformats-officedocument.presentationml.slide+xml"/>
  <Override PartName="/ppt/slides/slide766.xml" ContentType="application/vnd.openxmlformats-officedocument.presentationml.slide+xml"/>
  <Override PartName="/ppt/slides/slide767.xml" ContentType="application/vnd.openxmlformats-officedocument.presentationml.slide+xml"/>
  <Override PartName="/ppt/slides/slide768.xml" ContentType="application/vnd.openxmlformats-officedocument.presentationml.slide+xml"/>
  <Override PartName="/ppt/slides/slide769.xml" ContentType="application/vnd.openxmlformats-officedocument.presentationml.slide+xml"/>
  <Override PartName="/ppt/slides/slide770.xml" ContentType="application/vnd.openxmlformats-officedocument.presentationml.slide+xml"/>
  <Override PartName="/ppt/slides/slide771.xml" ContentType="application/vnd.openxmlformats-officedocument.presentationml.slide+xml"/>
  <Override PartName="/ppt/slides/slide772.xml" ContentType="application/vnd.openxmlformats-officedocument.presentationml.slide+xml"/>
  <Override PartName="/ppt/slides/slide773.xml" ContentType="application/vnd.openxmlformats-officedocument.presentationml.slide+xml"/>
  <Override PartName="/ppt/slides/slide774.xml" ContentType="application/vnd.openxmlformats-officedocument.presentationml.slide+xml"/>
  <Override PartName="/ppt/slides/slide775.xml" ContentType="application/vnd.openxmlformats-officedocument.presentationml.slide+xml"/>
  <Override PartName="/ppt/slides/slide776.xml" ContentType="application/vnd.openxmlformats-officedocument.presentationml.slide+xml"/>
  <Override PartName="/ppt/slides/slide777.xml" ContentType="application/vnd.openxmlformats-officedocument.presentationml.slide+xml"/>
  <Override PartName="/ppt/slides/slide778.xml" ContentType="application/vnd.openxmlformats-officedocument.presentationml.slide+xml"/>
  <Override PartName="/ppt/slides/slide779.xml" ContentType="application/vnd.openxmlformats-officedocument.presentationml.slide+xml"/>
  <Override PartName="/ppt/slides/slide780.xml" ContentType="application/vnd.openxmlformats-officedocument.presentationml.slide+xml"/>
  <Override PartName="/ppt/slides/slide781.xml" ContentType="application/vnd.openxmlformats-officedocument.presentationml.slide+xml"/>
  <Override PartName="/ppt/slides/slide782.xml" ContentType="application/vnd.openxmlformats-officedocument.presentationml.slide+xml"/>
  <Override PartName="/ppt/slides/slide783.xml" ContentType="application/vnd.openxmlformats-officedocument.presentationml.slide+xml"/>
  <Override PartName="/ppt/slides/slide784.xml" ContentType="application/vnd.openxmlformats-officedocument.presentationml.slide+xml"/>
  <Override PartName="/ppt/slides/slide785.xml" ContentType="application/vnd.openxmlformats-officedocument.presentationml.slide+xml"/>
  <Override PartName="/ppt/slides/slide786.xml" ContentType="application/vnd.openxmlformats-officedocument.presentationml.slide+xml"/>
  <Override PartName="/ppt/slides/slide787.xml" ContentType="application/vnd.openxmlformats-officedocument.presentationml.slide+xml"/>
  <Override PartName="/ppt/slides/slide788.xml" ContentType="application/vnd.openxmlformats-officedocument.presentationml.slide+xml"/>
  <Override PartName="/ppt/slides/slide789.xml" ContentType="application/vnd.openxmlformats-officedocument.presentationml.slide+xml"/>
  <Override PartName="/ppt/slides/slide790.xml" ContentType="application/vnd.openxmlformats-officedocument.presentationml.slide+xml"/>
  <Override PartName="/ppt/slides/slide791.xml" ContentType="application/vnd.openxmlformats-officedocument.presentationml.slide+xml"/>
  <Override PartName="/ppt/slides/slide792.xml" ContentType="application/vnd.openxmlformats-officedocument.presentationml.slide+xml"/>
  <Override PartName="/ppt/slides/slide793.xml" ContentType="application/vnd.openxmlformats-officedocument.presentationml.slide+xml"/>
  <Override PartName="/ppt/slides/slide794.xml" ContentType="application/vnd.openxmlformats-officedocument.presentationml.slide+xml"/>
  <Override PartName="/ppt/slides/slide795.xml" ContentType="application/vnd.openxmlformats-officedocument.presentationml.slide+xml"/>
  <Override PartName="/ppt/slides/slide796.xml" ContentType="application/vnd.openxmlformats-officedocument.presentationml.slide+xml"/>
  <Override PartName="/ppt/slides/slide797.xml" ContentType="application/vnd.openxmlformats-officedocument.presentationml.slide+xml"/>
  <Override PartName="/ppt/slides/slide798.xml" ContentType="application/vnd.openxmlformats-officedocument.presentationml.slide+xml"/>
  <Override PartName="/ppt/slides/slide799.xml" ContentType="application/vnd.openxmlformats-officedocument.presentationml.slide+xml"/>
  <Override PartName="/ppt/slides/slide800.xml" ContentType="application/vnd.openxmlformats-officedocument.presentationml.slide+xml"/>
  <Override PartName="/ppt/slides/slide801.xml" ContentType="application/vnd.openxmlformats-officedocument.presentationml.slide+xml"/>
  <Override PartName="/ppt/slides/slide802.xml" ContentType="application/vnd.openxmlformats-officedocument.presentationml.slide+xml"/>
  <Override PartName="/ppt/slides/slide803.xml" ContentType="application/vnd.openxmlformats-officedocument.presentationml.slide+xml"/>
  <Override PartName="/ppt/slides/slide804.xml" ContentType="application/vnd.openxmlformats-officedocument.presentationml.slide+xml"/>
  <Override PartName="/ppt/slides/slide805.xml" ContentType="application/vnd.openxmlformats-officedocument.presentationml.slide+xml"/>
  <Override PartName="/ppt/slides/slide806.xml" ContentType="application/vnd.openxmlformats-officedocument.presentationml.slide+xml"/>
  <Override PartName="/ppt/slides/slide807.xml" ContentType="application/vnd.openxmlformats-officedocument.presentationml.slide+xml"/>
  <Override PartName="/ppt/slides/slide808.xml" ContentType="application/vnd.openxmlformats-officedocument.presentationml.slide+xml"/>
  <Override PartName="/ppt/slides/slide809.xml" ContentType="application/vnd.openxmlformats-officedocument.presentationml.slide+xml"/>
  <Override PartName="/ppt/slides/slide810.xml" ContentType="application/vnd.openxmlformats-officedocument.presentationml.slide+xml"/>
  <Override PartName="/ppt/slides/slide811.xml" ContentType="application/vnd.openxmlformats-officedocument.presentationml.slide+xml"/>
  <Override PartName="/ppt/slides/slide812.xml" ContentType="application/vnd.openxmlformats-officedocument.presentationml.slide+xml"/>
  <Override PartName="/ppt/slides/slide813.xml" ContentType="application/vnd.openxmlformats-officedocument.presentationml.slide+xml"/>
  <Override PartName="/ppt/slides/slide814.xml" ContentType="application/vnd.openxmlformats-officedocument.presentationml.slide+xml"/>
  <Override PartName="/ppt/slides/slide815.xml" ContentType="application/vnd.openxmlformats-officedocument.presentationml.slide+xml"/>
  <Override PartName="/ppt/slides/slide816.xml" ContentType="application/vnd.openxmlformats-officedocument.presentationml.slide+xml"/>
  <Override PartName="/ppt/slides/slide817.xml" ContentType="application/vnd.openxmlformats-officedocument.presentationml.slide+xml"/>
  <Override PartName="/ppt/slides/slide818.xml" ContentType="application/vnd.openxmlformats-officedocument.presentationml.slide+xml"/>
  <Override PartName="/ppt/slides/slide819.xml" ContentType="application/vnd.openxmlformats-officedocument.presentationml.slide+xml"/>
  <Override PartName="/ppt/slides/slide820.xml" ContentType="application/vnd.openxmlformats-officedocument.presentationml.slide+xml"/>
  <Override PartName="/ppt/slides/slide821.xml" ContentType="application/vnd.openxmlformats-officedocument.presentationml.slide+xml"/>
  <Override PartName="/ppt/slides/slide822.xml" ContentType="application/vnd.openxmlformats-officedocument.presentationml.slide+xml"/>
  <Override PartName="/ppt/slides/slide823.xml" ContentType="application/vnd.openxmlformats-officedocument.presentationml.slide+xml"/>
  <Override PartName="/ppt/slides/slide824.xml" ContentType="application/vnd.openxmlformats-officedocument.presentationml.slide+xml"/>
  <Override PartName="/ppt/slides/slide825.xml" ContentType="application/vnd.openxmlformats-officedocument.presentationml.slide+xml"/>
  <Override PartName="/ppt/slides/slide826.xml" ContentType="application/vnd.openxmlformats-officedocument.presentationml.slide+xml"/>
  <Override PartName="/ppt/slides/slide827.xml" ContentType="application/vnd.openxmlformats-officedocument.presentationml.slide+xml"/>
  <Override PartName="/ppt/slides/slide828.xml" ContentType="application/vnd.openxmlformats-officedocument.presentationml.slide+xml"/>
  <Override PartName="/ppt/slides/slide829.xml" ContentType="application/vnd.openxmlformats-officedocument.presentationml.slide+xml"/>
  <Override PartName="/ppt/slides/slide830.xml" ContentType="application/vnd.openxmlformats-officedocument.presentationml.slide+xml"/>
  <Override PartName="/ppt/slides/slide831.xml" ContentType="application/vnd.openxmlformats-officedocument.presentationml.slide+xml"/>
  <Override PartName="/ppt/slides/slide832.xml" ContentType="application/vnd.openxmlformats-officedocument.presentationml.slide+xml"/>
  <Override PartName="/ppt/slides/slide833.xml" ContentType="application/vnd.openxmlformats-officedocument.presentationml.slide+xml"/>
  <Override PartName="/ppt/slides/slide834.xml" ContentType="application/vnd.openxmlformats-officedocument.presentationml.slide+xml"/>
  <Override PartName="/ppt/slides/slide835.xml" ContentType="application/vnd.openxmlformats-officedocument.presentationml.slide+xml"/>
  <Override PartName="/ppt/slides/slide836.xml" ContentType="application/vnd.openxmlformats-officedocument.presentationml.slide+xml"/>
  <Override PartName="/ppt/slides/slide837.xml" ContentType="application/vnd.openxmlformats-officedocument.presentationml.slide+xml"/>
  <Override PartName="/ppt/slides/slide838.xml" ContentType="application/vnd.openxmlformats-officedocument.presentationml.slide+xml"/>
  <Override PartName="/ppt/slides/slide839.xml" ContentType="application/vnd.openxmlformats-officedocument.presentationml.slide+xml"/>
  <Override PartName="/ppt/slides/slide840.xml" ContentType="application/vnd.openxmlformats-officedocument.presentationml.slide+xml"/>
  <Override PartName="/ppt/slides/slide841.xml" ContentType="application/vnd.openxmlformats-officedocument.presentationml.slide+xml"/>
  <Override PartName="/ppt/slides/slide842.xml" ContentType="application/vnd.openxmlformats-officedocument.presentationml.slide+xml"/>
  <Override PartName="/ppt/slides/slide843.xml" ContentType="application/vnd.openxmlformats-officedocument.presentationml.slide+xml"/>
  <Override PartName="/ppt/slides/slide844.xml" ContentType="application/vnd.openxmlformats-officedocument.presentationml.slide+xml"/>
  <Override PartName="/ppt/slides/slide845.xml" ContentType="application/vnd.openxmlformats-officedocument.presentationml.slide+xml"/>
  <Override PartName="/ppt/slides/slide846.xml" ContentType="application/vnd.openxmlformats-officedocument.presentationml.slide+xml"/>
  <Override PartName="/ppt/slides/slide847.xml" ContentType="application/vnd.openxmlformats-officedocument.presentationml.slide+xml"/>
  <Override PartName="/ppt/slides/slide848.xml" ContentType="application/vnd.openxmlformats-officedocument.presentationml.slide+xml"/>
  <Override PartName="/ppt/slides/slide849.xml" ContentType="application/vnd.openxmlformats-officedocument.presentationml.slide+xml"/>
  <Override PartName="/ppt/slides/slide850.xml" ContentType="application/vnd.openxmlformats-officedocument.presentationml.slide+xml"/>
  <Override PartName="/ppt/slides/slide851.xml" ContentType="application/vnd.openxmlformats-officedocument.presentationml.slide+xml"/>
  <Override PartName="/ppt/slides/slide852.xml" ContentType="application/vnd.openxmlformats-officedocument.presentationml.slide+xml"/>
  <Override PartName="/ppt/slides/slide853.xml" ContentType="application/vnd.openxmlformats-officedocument.presentationml.slide+xml"/>
  <Override PartName="/ppt/slides/slide854.xml" ContentType="application/vnd.openxmlformats-officedocument.presentationml.slide+xml"/>
  <Override PartName="/ppt/slides/slide855.xml" ContentType="application/vnd.openxmlformats-officedocument.presentationml.slide+xml"/>
  <Override PartName="/ppt/slides/slide856.xml" ContentType="application/vnd.openxmlformats-officedocument.presentationml.slide+xml"/>
  <Override PartName="/ppt/slides/slide857.xml" ContentType="application/vnd.openxmlformats-officedocument.presentationml.slide+xml"/>
  <Override PartName="/ppt/slides/slide858.xml" ContentType="application/vnd.openxmlformats-officedocument.presentationml.slide+xml"/>
  <Override PartName="/ppt/slides/slide859.xml" ContentType="application/vnd.openxmlformats-officedocument.presentationml.slide+xml"/>
  <Override PartName="/ppt/slides/slide860.xml" ContentType="application/vnd.openxmlformats-officedocument.presentationml.slide+xml"/>
  <Override PartName="/ppt/slides/slide861.xml" ContentType="application/vnd.openxmlformats-officedocument.presentationml.slide+xml"/>
  <Override PartName="/ppt/slides/slide862.xml" ContentType="application/vnd.openxmlformats-officedocument.presentationml.slide+xml"/>
  <Override PartName="/ppt/slides/slide863.xml" ContentType="application/vnd.openxmlformats-officedocument.presentationml.slide+xml"/>
  <Override PartName="/ppt/slides/slide864.xml" ContentType="application/vnd.openxmlformats-officedocument.presentationml.slide+xml"/>
  <Override PartName="/ppt/slides/slide865.xml" ContentType="application/vnd.openxmlformats-officedocument.presentationml.slide+xml"/>
  <Override PartName="/ppt/slides/slide866.xml" ContentType="application/vnd.openxmlformats-officedocument.presentationml.slide+xml"/>
  <Override PartName="/ppt/slides/slide867.xml" ContentType="application/vnd.openxmlformats-officedocument.presentationml.slide+xml"/>
  <Override PartName="/ppt/slides/slide868.xml" ContentType="application/vnd.openxmlformats-officedocument.presentationml.slide+xml"/>
  <Override PartName="/ppt/slides/slide869.xml" ContentType="application/vnd.openxmlformats-officedocument.presentationml.slide+xml"/>
  <Override PartName="/ppt/slides/slide870.xml" ContentType="application/vnd.openxmlformats-officedocument.presentationml.slide+xml"/>
  <Override PartName="/ppt/slides/slide871.xml" ContentType="application/vnd.openxmlformats-officedocument.presentationml.slide+xml"/>
  <Override PartName="/ppt/slides/slide872.xml" ContentType="application/vnd.openxmlformats-officedocument.presentationml.slide+xml"/>
  <Override PartName="/ppt/slides/slide873.xml" ContentType="application/vnd.openxmlformats-officedocument.presentationml.slide+xml"/>
  <Override PartName="/ppt/slides/slide874.xml" ContentType="application/vnd.openxmlformats-officedocument.presentationml.slide+xml"/>
  <Override PartName="/ppt/slides/slide875.xml" ContentType="application/vnd.openxmlformats-officedocument.presentationml.slide+xml"/>
  <Override PartName="/ppt/slides/slide876.xml" ContentType="application/vnd.openxmlformats-officedocument.presentationml.slide+xml"/>
  <Override PartName="/ppt/slides/slide877.xml" ContentType="application/vnd.openxmlformats-officedocument.presentationml.slide+xml"/>
  <Override PartName="/ppt/slides/slide878.xml" ContentType="application/vnd.openxmlformats-officedocument.presentationml.slide+xml"/>
  <Override PartName="/ppt/slides/slide879.xml" ContentType="application/vnd.openxmlformats-officedocument.presentationml.slide+xml"/>
  <Override PartName="/ppt/slides/slide880.xml" ContentType="application/vnd.openxmlformats-officedocument.presentationml.slide+xml"/>
  <Override PartName="/ppt/slides/slide881.xml" ContentType="application/vnd.openxmlformats-officedocument.presentationml.slide+xml"/>
  <Override PartName="/ppt/slides/slide882.xml" ContentType="application/vnd.openxmlformats-officedocument.presentationml.slide+xml"/>
  <Override PartName="/ppt/slides/slide883.xml" ContentType="application/vnd.openxmlformats-officedocument.presentationml.slide+xml"/>
  <Override PartName="/ppt/slides/slide884.xml" ContentType="application/vnd.openxmlformats-officedocument.presentationml.slide+xml"/>
  <Override PartName="/ppt/slides/slide885.xml" ContentType="application/vnd.openxmlformats-officedocument.presentationml.slide+xml"/>
  <Override PartName="/ppt/slides/slide886.xml" ContentType="application/vnd.openxmlformats-officedocument.presentationml.slide+xml"/>
  <Override PartName="/ppt/slides/slide887.xml" ContentType="application/vnd.openxmlformats-officedocument.presentationml.slide+xml"/>
  <Override PartName="/ppt/slides/slide888.xml" ContentType="application/vnd.openxmlformats-officedocument.presentationml.slide+xml"/>
  <Override PartName="/ppt/slides/slide889.xml" ContentType="application/vnd.openxmlformats-officedocument.presentationml.slide+xml"/>
  <Override PartName="/ppt/slides/slide890.xml" ContentType="application/vnd.openxmlformats-officedocument.presentationml.slide+xml"/>
  <Override PartName="/ppt/slides/slide891.xml" ContentType="application/vnd.openxmlformats-officedocument.presentationml.slide+xml"/>
  <Override PartName="/ppt/slides/slide892.xml" ContentType="application/vnd.openxmlformats-officedocument.presentationml.slide+xml"/>
  <Override PartName="/ppt/slides/slide893.xml" ContentType="application/vnd.openxmlformats-officedocument.presentationml.slide+xml"/>
  <Override PartName="/ppt/slides/slide894.xml" ContentType="application/vnd.openxmlformats-officedocument.presentationml.slide+xml"/>
  <Override PartName="/ppt/slides/slide895.xml" ContentType="application/vnd.openxmlformats-officedocument.presentationml.slide+xml"/>
  <Override PartName="/ppt/slides/slide896.xml" ContentType="application/vnd.openxmlformats-officedocument.presentationml.slide+xml"/>
  <Override PartName="/ppt/slides/slide897.xml" ContentType="application/vnd.openxmlformats-officedocument.presentationml.slide+xml"/>
  <Override PartName="/ppt/slides/slide898.xml" ContentType="application/vnd.openxmlformats-officedocument.presentationml.slide+xml"/>
  <Override PartName="/ppt/slides/slide899.xml" ContentType="application/vnd.openxmlformats-officedocument.presentationml.slide+xml"/>
  <Override PartName="/ppt/slides/slide900.xml" ContentType="application/vnd.openxmlformats-officedocument.presentationml.slide+xml"/>
  <Override PartName="/ppt/slides/slide901.xml" ContentType="application/vnd.openxmlformats-officedocument.presentationml.slide+xml"/>
  <Override PartName="/ppt/slides/slide902.xml" ContentType="application/vnd.openxmlformats-officedocument.presentationml.slide+xml"/>
  <Override PartName="/ppt/slides/slide903.xml" ContentType="application/vnd.openxmlformats-officedocument.presentationml.slide+xml"/>
  <Override PartName="/ppt/slides/slide904.xml" ContentType="application/vnd.openxmlformats-officedocument.presentationml.slide+xml"/>
  <Override PartName="/ppt/slides/slide905.xml" ContentType="application/vnd.openxmlformats-officedocument.presentationml.slide+xml"/>
  <Override PartName="/ppt/slides/slide906.xml" ContentType="application/vnd.openxmlformats-officedocument.presentationml.slide+xml"/>
  <Override PartName="/ppt/slides/slide907.xml" ContentType="application/vnd.openxmlformats-officedocument.presentationml.slide+xml"/>
  <Override PartName="/ppt/slides/slide908.xml" ContentType="application/vnd.openxmlformats-officedocument.presentationml.slide+xml"/>
  <Override PartName="/ppt/slides/slide909.xml" ContentType="application/vnd.openxmlformats-officedocument.presentationml.slide+xml"/>
  <Override PartName="/ppt/slides/slide910.xml" ContentType="application/vnd.openxmlformats-officedocument.presentationml.slide+xml"/>
  <Override PartName="/ppt/slides/slide911.xml" ContentType="application/vnd.openxmlformats-officedocument.presentationml.slide+xml"/>
  <Override PartName="/ppt/slides/slide912.xml" ContentType="application/vnd.openxmlformats-officedocument.presentationml.slide+xml"/>
  <Override PartName="/ppt/slides/slide913.xml" ContentType="application/vnd.openxmlformats-officedocument.presentationml.slide+xml"/>
  <Override PartName="/ppt/slides/slide914.xml" ContentType="application/vnd.openxmlformats-officedocument.presentationml.slide+xml"/>
  <Override PartName="/ppt/slides/slide915.xml" ContentType="application/vnd.openxmlformats-officedocument.presentationml.slide+xml"/>
  <Override PartName="/ppt/slides/slide916.xml" ContentType="application/vnd.openxmlformats-officedocument.presentationml.slide+xml"/>
  <Override PartName="/ppt/slides/slide917.xml" ContentType="application/vnd.openxmlformats-officedocument.presentationml.slide+xml"/>
  <Override PartName="/ppt/slides/slide918.xml" ContentType="application/vnd.openxmlformats-officedocument.presentationml.slide+xml"/>
  <Override PartName="/ppt/slides/slide919.xml" ContentType="application/vnd.openxmlformats-officedocument.presentationml.slide+xml"/>
  <Override PartName="/ppt/slides/slide920.xml" ContentType="application/vnd.openxmlformats-officedocument.presentationml.slide+xml"/>
  <Override PartName="/ppt/slides/slide921.xml" ContentType="application/vnd.openxmlformats-officedocument.presentationml.slide+xml"/>
  <Override PartName="/ppt/slides/slide922.xml" ContentType="application/vnd.openxmlformats-officedocument.presentationml.slide+xml"/>
  <Override PartName="/ppt/slides/slide923.xml" ContentType="application/vnd.openxmlformats-officedocument.presentationml.slide+xml"/>
  <Override PartName="/ppt/slides/slide924.xml" ContentType="application/vnd.openxmlformats-officedocument.presentationml.slide+xml"/>
  <Override PartName="/ppt/slides/slide925.xml" ContentType="application/vnd.openxmlformats-officedocument.presentationml.slide+xml"/>
  <Override PartName="/ppt/slides/slide926.xml" ContentType="application/vnd.openxmlformats-officedocument.presentationml.slide+xml"/>
  <Override PartName="/ppt/slides/slide927.xml" ContentType="application/vnd.openxmlformats-officedocument.presentationml.slide+xml"/>
  <Override PartName="/ppt/slides/slide928.xml" ContentType="application/vnd.openxmlformats-officedocument.presentationml.slide+xml"/>
  <Override PartName="/ppt/slides/slide929.xml" ContentType="application/vnd.openxmlformats-officedocument.presentationml.slide+xml"/>
  <Override PartName="/ppt/slides/slide930.xml" ContentType="application/vnd.openxmlformats-officedocument.presentationml.slide+xml"/>
  <Override PartName="/ppt/slides/slide931.xml" ContentType="application/vnd.openxmlformats-officedocument.presentationml.slide+xml"/>
  <Override PartName="/ppt/slides/slide932.xml" ContentType="application/vnd.openxmlformats-officedocument.presentationml.slide+xml"/>
  <Override PartName="/ppt/slides/slide933.xml" ContentType="application/vnd.openxmlformats-officedocument.presentationml.slide+xml"/>
  <Override PartName="/ppt/slides/slide934.xml" ContentType="application/vnd.openxmlformats-officedocument.presentationml.slide+xml"/>
  <Override PartName="/ppt/slides/slide935.xml" ContentType="application/vnd.openxmlformats-officedocument.presentationml.slide+xml"/>
  <Override PartName="/ppt/slides/slide936.xml" ContentType="application/vnd.openxmlformats-officedocument.presentationml.slide+xml"/>
  <Override PartName="/ppt/slides/slide937.xml" ContentType="application/vnd.openxmlformats-officedocument.presentationml.slide+xml"/>
  <Override PartName="/ppt/slides/slide938.xml" ContentType="application/vnd.openxmlformats-officedocument.presentationml.slide+xml"/>
  <Override PartName="/ppt/slides/slide939.xml" ContentType="application/vnd.openxmlformats-officedocument.presentationml.slide+xml"/>
  <Override PartName="/ppt/slides/slide940.xml" ContentType="application/vnd.openxmlformats-officedocument.presentationml.slide+xml"/>
  <Override PartName="/ppt/slides/slide941.xml" ContentType="application/vnd.openxmlformats-officedocument.presentationml.slide+xml"/>
  <Override PartName="/ppt/slides/slide942.xml" ContentType="application/vnd.openxmlformats-officedocument.presentationml.slide+xml"/>
  <Override PartName="/ppt/slides/slide943.xml" ContentType="application/vnd.openxmlformats-officedocument.presentationml.slide+xml"/>
  <Override PartName="/ppt/slides/slide944.xml" ContentType="application/vnd.openxmlformats-officedocument.presentationml.slide+xml"/>
  <Override PartName="/ppt/slides/slide945.xml" ContentType="application/vnd.openxmlformats-officedocument.presentationml.slide+xml"/>
  <Override PartName="/ppt/slides/slide946.xml" ContentType="application/vnd.openxmlformats-officedocument.presentationml.slide+xml"/>
  <Override PartName="/ppt/slides/slide947.xml" ContentType="application/vnd.openxmlformats-officedocument.presentationml.slide+xml"/>
  <Override PartName="/ppt/slides/slide948.xml" ContentType="application/vnd.openxmlformats-officedocument.presentationml.slide+xml"/>
  <Override PartName="/ppt/slides/slide949.xml" ContentType="application/vnd.openxmlformats-officedocument.presentationml.slide+xml"/>
  <Override PartName="/ppt/slides/slide950.xml" ContentType="application/vnd.openxmlformats-officedocument.presentationml.slide+xml"/>
  <Override PartName="/ppt/slides/slide951.xml" ContentType="application/vnd.openxmlformats-officedocument.presentationml.slide+xml"/>
  <Override PartName="/ppt/slides/slide952.xml" ContentType="application/vnd.openxmlformats-officedocument.presentationml.slide+xml"/>
  <Override PartName="/ppt/slides/slide953.xml" ContentType="application/vnd.openxmlformats-officedocument.presentationml.slide+xml"/>
  <Override PartName="/ppt/slides/slide954.xml" ContentType="application/vnd.openxmlformats-officedocument.presentationml.slide+xml"/>
  <Override PartName="/ppt/slides/slide955.xml" ContentType="application/vnd.openxmlformats-officedocument.presentationml.slide+xml"/>
  <Override PartName="/ppt/slides/slide956.xml" ContentType="application/vnd.openxmlformats-officedocument.presentationml.slide+xml"/>
  <Override PartName="/ppt/slides/slide957.xml" ContentType="application/vnd.openxmlformats-officedocument.presentationml.slide+xml"/>
  <Override PartName="/ppt/slides/slide958.xml" ContentType="application/vnd.openxmlformats-officedocument.presentationml.slide+xml"/>
  <Override PartName="/ppt/slides/slide959.xml" ContentType="application/vnd.openxmlformats-officedocument.presentationml.slide+xml"/>
  <Override PartName="/ppt/slides/slide960.xml" ContentType="application/vnd.openxmlformats-officedocument.presentationml.slide+xml"/>
  <Override PartName="/ppt/slides/slide961.xml" ContentType="application/vnd.openxmlformats-officedocument.presentationml.slide+xml"/>
  <Override PartName="/ppt/slides/slide962.xml" ContentType="application/vnd.openxmlformats-officedocument.presentationml.slide+xml"/>
  <Override PartName="/ppt/slides/slide963.xml" ContentType="application/vnd.openxmlformats-officedocument.presentationml.slide+xml"/>
  <Override PartName="/ppt/slides/slide964.xml" ContentType="application/vnd.openxmlformats-officedocument.presentationml.slide+xml"/>
  <Override PartName="/ppt/slides/slide965.xml" ContentType="application/vnd.openxmlformats-officedocument.presentationml.slide+xml"/>
  <Override PartName="/ppt/slides/slide966.xml" ContentType="application/vnd.openxmlformats-officedocument.presentationml.slide+xml"/>
  <Override PartName="/ppt/slides/slide967.xml" ContentType="application/vnd.openxmlformats-officedocument.presentationml.slide+xml"/>
  <Override PartName="/ppt/slides/slide968.xml" ContentType="application/vnd.openxmlformats-officedocument.presentationml.slide+xml"/>
  <Override PartName="/ppt/slides/slide969.xml" ContentType="application/vnd.openxmlformats-officedocument.presentationml.slide+xml"/>
  <Override PartName="/ppt/slides/slide970.xml" ContentType="application/vnd.openxmlformats-officedocument.presentationml.slide+xml"/>
  <Override PartName="/ppt/slides/slide971.xml" ContentType="application/vnd.openxmlformats-officedocument.presentationml.slide+xml"/>
  <Override PartName="/ppt/slides/slide972.xml" ContentType="application/vnd.openxmlformats-officedocument.presentationml.slide+xml"/>
  <Override PartName="/ppt/slides/slide973.xml" ContentType="application/vnd.openxmlformats-officedocument.presentationml.slide+xml"/>
  <Override PartName="/ppt/slides/slide974.xml" ContentType="application/vnd.openxmlformats-officedocument.presentationml.slide+xml"/>
  <Override PartName="/ppt/slides/slide975.xml" ContentType="application/vnd.openxmlformats-officedocument.presentationml.slide+xml"/>
  <Override PartName="/ppt/slides/slide976.xml" ContentType="application/vnd.openxmlformats-officedocument.presentationml.slide+xml"/>
  <Override PartName="/ppt/slides/slide977.xml" ContentType="application/vnd.openxmlformats-officedocument.presentationml.slide+xml"/>
  <Override PartName="/ppt/slides/slide978.xml" ContentType="application/vnd.openxmlformats-officedocument.presentationml.slide+xml"/>
  <Override PartName="/ppt/slides/slide979.xml" ContentType="application/vnd.openxmlformats-officedocument.presentationml.slide+xml"/>
  <Override PartName="/ppt/slides/slide980.xml" ContentType="application/vnd.openxmlformats-officedocument.presentationml.slide+xml"/>
  <Override PartName="/ppt/slides/slide981.xml" ContentType="application/vnd.openxmlformats-officedocument.presentationml.slide+xml"/>
  <Override PartName="/ppt/slides/slide982.xml" ContentType="application/vnd.openxmlformats-officedocument.presentationml.slide+xml"/>
  <Override PartName="/ppt/slides/slide983.xml" ContentType="application/vnd.openxmlformats-officedocument.presentationml.slide+xml"/>
  <Override PartName="/ppt/slides/slide984.xml" ContentType="application/vnd.openxmlformats-officedocument.presentationml.slide+xml"/>
  <Override PartName="/ppt/slides/slide985.xml" ContentType="application/vnd.openxmlformats-officedocument.presentationml.slide+xml"/>
  <Override PartName="/ppt/slides/slide986.xml" ContentType="application/vnd.openxmlformats-officedocument.presentationml.slide+xml"/>
  <Override PartName="/ppt/slides/slide987.xml" ContentType="application/vnd.openxmlformats-officedocument.presentationml.slide+xml"/>
  <Override PartName="/ppt/slides/slide988.xml" ContentType="application/vnd.openxmlformats-officedocument.presentationml.slide+xml"/>
  <Override PartName="/ppt/slides/slide989.xml" ContentType="application/vnd.openxmlformats-officedocument.presentationml.slide+xml"/>
  <Override PartName="/ppt/slides/slide990.xml" ContentType="application/vnd.openxmlformats-officedocument.presentationml.slide+xml"/>
  <Override PartName="/ppt/slides/slide991.xml" ContentType="application/vnd.openxmlformats-officedocument.presentationml.slide+xml"/>
  <Override PartName="/ppt/slides/slide992.xml" ContentType="application/vnd.openxmlformats-officedocument.presentationml.slide+xml"/>
  <Override PartName="/ppt/slides/slide993.xml" ContentType="application/vnd.openxmlformats-officedocument.presentationml.slide+xml"/>
  <Override PartName="/ppt/slides/slide994.xml" ContentType="application/vnd.openxmlformats-officedocument.presentationml.slide+xml"/>
  <Override PartName="/ppt/slides/slide995.xml" ContentType="application/vnd.openxmlformats-officedocument.presentationml.slide+xml"/>
  <Override PartName="/ppt/slides/slide996.xml" ContentType="application/vnd.openxmlformats-officedocument.presentationml.slide+xml"/>
  <Override PartName="/ppt/slides/slide997.xml" ContentType="application/vnd.openxmlformats-officedocument.presentationml.slide+xml"/>
  <Override PartName="/ppt/slides/slide998.xml" ContentType="application/vnd.openxmlformats-officedocument.presentationml.slide+xml"/>
  <Override PartName="/ppt/slides/slide999.xml" ContentType="application/vnd.openxmlformats-officedocument.presentationml.slide+xml"/>
  <Override PartName="/ppt/slides/slide1000.xml" ContentType="application/vnd.openxmlformats-officedocument.presentationml.slide+xml"/>
  <Override PartName="/ppt/slides/slide1001.xml" ContentType="application/vnd.openxmlformats-officedocument.presentationml.slide+xml"/>
  <Override PartName="/ppt/slides/slide1002.xml" ContentType="application/vnd.openxmlformats-officedocument.presentationml.slide+xml"/>
  <Override PartName="/ppt/slides/slide1003.xml" ContentType="application/vnd.openxmlformats-officedocument.presentationml.slide+xml"/>
  <Override PartName="/ppt/slides/slide1004.xml" ContentType="application/vnd.openxmlformats-officedocument.presentationml.slide+xml"/>
  <Override PartName="/ppt/slides/slide1005.xml" ContentType="application/vnd.openxmlformats-officedocument.presentationml.slide+xml"/>
  <Override PartName="/ppt/slides/slide1006.xml" ContentType="application/vnd.openxmlformats-officedocument.presentationml.slide+xml"/>
  <Override PartName="/ppt/slides/slide1007.xml" ContentType="application/vnd.openxmlformats-officedocument.presentationml.slide+xml"/>
  <Override PartName="/ppt/slides/slide1008.xml" ContentType="application/vnd.openxmlformats-officedocument.presentationml.slide+xml"/>
  <Override PartName="/ppt/slides/slide1009.xml" ContentType="application/vnd.openxmlformats-officedocument.presentationml.slide+xml"/>
  <Override PartName="/ppt/slides/slide1010.xml" ContentType="application/vnd.openxmlformats-officedocument.presentationml.slide+xml"/>
  <Override PartName="/ppt/slides/slide1011.xml" ContentType="application/vnd.openxmlformats-officedocument.presentationml.slide+xml"/>
  <Override PartName="/ppt/slides/slide1012.xml" ContentType="application/vnd.openxmlformats-officedocument.presentationml.slide+xml"/>
  <Override PartName="/ppt/slides/slide1013.xml" ContentType="application/vnd.openxmlformats-officedocument.presentationml.slide+xml"/>
  <Override PartName="/ppt/slides/slide1014.xml" ContentType="application/vnd.openxmlformats-officedocument.presentationml.slide+xml"/>
  <Override PartName="/ppt/slides/slide1015.xml" ContentType="application/vnd.openxmlformats-officedocument.presentationml.slide+xml"/>
  <Override PartName="/ppt/slides/slide1016.xml" ContentType="application/vnd.openxmlformats-officedocument.presentationml.slide+xml"/>
  <Override PartName="/ppt/slides/slide1017.xml" ContentType="application/vnd.openxmlformats-officedocument.presentationml.slide+xml"/>
  <Override PartName="/ppt/slides/slide1018.xml" ContentType="application/vnd.openxmlformats-officedocument.presentationml.slide+xml"/>
  <Override PartName="/ppt/slides/slide1019.xml" ContentType="application/vnd.openxmlformats-officedocument.presentationml.slide+xml"/>
  <Override PartName="/ppt/slides/slide1020.xml" ContentType="application/vnd.openxmlformats-officedocument.presentationml.slide+xml"/>
  <Override PartName="/ppt/slides/slide1021.xml" ContentType="application/vnd.openxmlformats-officedocument.presentationml.slide+xml"/>
  <Override PartName="/ppt/slides/slide1022.xml" ContentType="application/vnd.openxmlformats-officedocument.presentationml.slide+xml"/>
  <Override PartName="/ppt/slides/slide1023.xml" ContentType="application/vnd.openxmlformats-officedocument.presentationml.slide+xml"/>
  <Override PartName="/ppt/slides/slide1024.xml" ContentType="application/vnd.openxmlformats-officedocument.presentationml.slide+xml"/>
  <Override PartName="/ppt/slides/slide1025.xml" ContentType="application/vnd.openxmlformats-officedocument.presentationml.slide+xml"/>
  <Override PartName="/ppt/slides/slide1026.xml" ContentType="application/vnd.openxmlformats-officedocument.presentationml.slide+xml"/>
  <Override PartName="/ppt/slides/slide1027.xml" ContentType="application/vnd.openxmlformats-officedocument.presentationml.slide+xml"/>
  <Override PartName="/ppt/slides/slide1028.xml" ContentType="application/vnd.openxmlformats-officedocument.presentationml.slide+xml"/>
  <Override PartName="/ppt/slides/slide1029.xml" ContentType="application/vnd.openxmlformats-officedocument.presentationml.slide+xml"/>
  <Override PartName="/ppt/slides/slide1030.xml" ContentType="application/vnd.openxmlformats-officedocument.presentationml.slide+xml"/>
  <Override PartName="/ppt/slides/slide1031.xml" ContentType="application/vnd.openxmlformats-officedocument.presentationml.slide+xml"/>
  <Override PartName="/ppt/slides/slide1032.xml" ContentType="application/vnd.openxmlformats-officedocument.presentationml.slide+xml"/>
  <Override PartName="/ppt/slides/slide1033.xml" ContentType="application/vnd.openxmlformats-officedocument.presentationml.slide+xml"/>
  <Override PartName="/ppt/slides/slide1034.xml" ContentType="application/vnd.openxmlformats-officedocument.presentationml.slide+xml"/>
  <Override PartName="/ppt/slides/slide1035.xml" ContentType="application/vnd.openxmlformats-officedocument.presentationml.slide+xml"/>
  <Override PartName="/ppt/slides/slide1036.xml" ContentType="application/vnd.openxmlformats-officedocument.presentationml.slide+xml"/>
  <Override PartName="/ppt/slides/slide1037.xml" ContentType="application/vnd.openxmlformats-officedocument.presentationml.slide+xml"/>
  <Override PartName="/ppt/slides/slide1038.xml" ContentType="application/vnd.openxmlformats-officedocument.presentationml.slide+xml"/>
  <Override PartName="/ppt/slides/slide1039.xml" ContentType="application/vnd.openxmlformats-officedocument.presentationml.slide+xml"/>
  <Override PartName="/ppt/slides/slide1040.xml" ContentType="application/vnd.openxmlformats-officedocument.presentationml.slide+xml"/>
  <Override PartName="/ppt/slides/slide1041.xml" ContentType="application/vnd.openxmlformats-officedocument.presentationml.slide+xml"/>
  <Override PartName="/ppt/slides/slide1042.xml" ContentType="application/vnd.openxmlformats-officedocument.presentationml.slide+xml"/>
  <Override PartName="/ppt/slides/slide1043.xml" ContentType="application/vnd.openxmlformats-officedocument.presentationml.slide+xml"/>
  <Override PartName="/ppt/slides/slide1044.xml" ContentType="application/vnd.openxmlformats-officedocument.presentationml.slide+xml"/>
  <Override PartName="/ppt/slides/slide1045.xml" ContentType="application/vnd.openxmlformats-officedocument.presentationml.slide+xml"/>
  <Override PartName="/ppt/slides/slide1046.xml" ContentType="application/vnd.openxmlformats-officedocument.presentationml.slide+xml"/>
  <Override PartName="/ppt/slides/slide1047.xml" ContentType="application/vnd.openxmlformats-officedocument.presentationml.slide+xml"/>
  <Override PartName="/ppt/slides/slide1048.xml" ContentType="application/vnd.openxmlformats-officedocument.presentationml.slide+xml"/>
  <Override PartName="/ppt/slides/slide1049.xml" ContentType="application/vnd.openxmlformats-officedocument.presentationml.slide+xml"/>
  <Override PartName="/ppt/slides/slide1050.xml" ContentType="application/vnd.openxmlformats-officedocument.presentationml.slide+xml"/>
  <Override PartName="/ppt/slides/slide1051.xml" ContentType="application/vnd.openxmlformats-officedocument.presentationml.slide+xml"/>
  <Override PartName="/ppt/slides/slide1052.xml" ContentType="application/vnd.openxmlformats-officedocument.presentationml.slide+xml"/>
  <Override PartName="/ppt/slides/slide1053.xml" ContentType="application/vnd.openxmlformats-officedocument.presentationml.slide+xml"/>
  <Override PartName="/ppt/slides/slide1054.xml" ContentType="application/vnd.openxmlformats-officedocument.presentationml.slide+xml"/>
  <Override PartName="/ppt/slides/slide1055.xml" ContentType="application/vnd.openxmlformats-officedocument.presentationml.slide+xml"/>
  <Override PartName="/ppt/slides/slide1056.xml" ContentType="application/vnd.openxmlformats-officedocument.presentationml.slide+xml"/>
  <Override PartName="/ppt/slides/slide1057.xml" ContentType="application/vnd.openxmlformats-officedocument.presentationml.slide+xml"/>
  <Override PartName="/ppt/slides/slide1058.xml" ContentType="application/vnd.openxmlformats-officedocument.presentationml.slide+xml"/>
  <Override PartName="/ppt/slides/slide1059.xml" ContentType="application/vnd.openxmlformats-officedocument.presentationml.slide+xml"/>
  <Override PartName="/ppt/slides/slide1060.xml" ContentType="application/vnd.openxmlformats-officedocument.presentationml.slide+xml"/>
  <Override PartName="/ppt/slides/slide1061.xml" ContentType="application/vnd.openxmlformats-officedocument.presentationml.slide+xml"/>
  <Override PartName="/ppt/slides/slide1062.xml" ContentType="application/vnd.openxmlformats-officedocument.presentationml.slide+xml"/>
  <Override PartName="/ppt/slides/slide1063.xml" ContentType="application/vnd.openxmlformats-officedocument.presentationml.slide+xml"/>
  <Override PartName="/ppt/slides/slide1064.xml" ContentType="application/vnd.openxmlformats-officedocument.presentationml.slide+xml"/>
  <Override PartName="/ppt/slides/slide1065.xml" ContentType="application/vnd.openxmlformats-officedocument.presentationml.slide+xml"/>
  <Override PartName="/ppt/slides/slide1066.xml" ContentType="application/vnd.openxmlformats-officedocument.presentationml.slide+xml"/>
  <Override PartName="/ppt/slides/slide1067.xml" ContentType="application/vnd.openxmlformats-officedocument.presentationml.slide+xml"/>
  <Override PartName="/ppt/slides/slide1068.xml" ContentType="application/vnd.openxmlformats-officedocument.presentationml.slide+xml"/>
  <Override PartName="/ppt/slides/slide1069.xml" ContentType="application/vnd.openxmlformats-officedocument.presentationml.slide+xml"/>
  <Override PartName="/ppt/slides/slide1070.xml" ContentType="application/vnd.openxmlformats-officedocument.presentationml.slide+xml"/>
  <Override PartName="/ppt/slides/slide1071.xml" ContentType="application/vnd.openxmlformats-officedocument.presentationml.slide+xml"/>
  <Override PartName="/ppt/slides/slide1072.xml" ContentType="application/vnd.openxmlformats-officedocument.presentationml.slide+xml"/>
  <Override PartName="/ppt/slides/slide1073.xml" ContentType="application/vnd.openxmlformats-officedocument.presentationml.slide+xml"/>
  <Override PartName="/ppt/slides/slide1074.xml" ContentType="application/vnd.openxmlformats-officedocument.presentationml.slide+xml"/>
  <Override PartName="/ppt/slides/slide1075.xml" ContentType="application/vnd.openxmlformats-officedocument.presentationml.slide+xml"/>
  <Override PartName="/ppt/slides/slide1076.xml" ContentType="application/vnd.openxmlformats-officedocument.presentationml.slide+xml"/>
  <Override PartName="/ppt/slides/slide1077.xml" ContentType="application/vnd.openxmlformats-officedocument.presentationml.slide+xml"/>
  <Override PartName="/ppt/slides/slide1078.xml" ContentType="application/vnd.openxmlformats-officedocument.presentationml.slide+xml"/>
  <Override PartName="/ppt/slides/slide1079.xml" ContentType="application/vnd.openxmlformats-officedocument.presentationml.slide+xml"/>
  <Override PartName="/ppt/slides/slide1080.xml" ContentType="application/vnd.openxmlformats-officedocument.presentationml.slide+xml"/>
  <Override PartName="/ppt/slides/slide1081.xml" ContentType="application/vnd.openxmlformats-officedocument.presentationml.slide+xml"/>
  <Override PartName="/ppt/slides/slide1082.xml" ContentType="application/vnd.openxmlformats-officedocument.presentationml.slide+xml"/>
  <Override PartName="/ppt/slides/slide1083.xml" ContentType="application/vnd.openxmlformats-officedocument.presentationml.slide+xml"/>
  <Override PartName="/ppt/slides/slide1084.xml" ContentType="application/vnd.openxmlformats-officedocument.presentationml.slide+xml"/>
  <Override PartName="/ppt/slides/slide1085.xml" ContentType="application/vnd.openxmlformats-officedocument.presentationml.slide+xml"/>
  <Override PartName="/ppt/slides/slide1086.xml" ContentType="application/vnd.openxmlformats-officedocument.presentationml.slide+xml"/>
  <Override PartName="/ppt/slides/slide1087.xml" ContentType="application/vnd.openxmlformats-officedocument.presentationml.slide+xml"/>
  <Override PartName="/ppt/slides/slide1088.xml" ContentType="application/vnd.openxmlformats-officedocument.presentationml.slide+xml"/>
  <Override PartName="/ppt/slides/slide1089.xml" ContentType="application/vnd.openxmlformats-officedocument.presentationml.slide+xml"/>
  <Override PartName="/ppt/slides/slide1090.xml" ContentType="application/vnd.openxmlformats-officedocument.presentationml.slide+xml"/>
  <Override PartName="/ppt/slides/slide1091.xml" ContentType="application/vnd.openxmlformats-officedocument.presentationml.slide+xml"/>
  <Override PartName="/ppt/slides/slide1092.xml" ContentType="application/vnd.openxmlformats-officedocument.presentationml.slide+xml"/>
  <Override PartName="/ppt/slides/slide1093.xml" ContentType="application/vnd.openxmlformats-officedocument.presentationml.slide+xml"/>
  <Override PartName="/ppt/slides/slide1094.xml" ContentType="application/vnd.openxmlformats-officedocument.presentationml.slide+xml"/>
  <Override PartName="/ppt/slides/slide1095.xml" ContentType="application/vnd.openxmlformats-officedocument.presentationml.slide+xml"/>
  <Override PartName="/ppt/slides/slide1096.xml" ContentType="application/vnd.openxmlformats-officedocument.presentationml.slide+xml"/>
  <Override PartName="/ppt/slides/slide1097.xml" ContentType="application/vnd.openxmlformats-officedocument.presentationml.slide+xml"/>
  <Override PartName="/ppt/slides/slide1098.xml" ContentType="application/vnd.openxmlformats-officedocument.presentationml.slide+xml"/>
  <Override PartName="/ppt/slides/slide1099.xml" ContentType="application/vnd.openxmlformats-officedocument.presentationml.slide+xml"/>
  <Override PartName="/ppt/slides/slide1100.xml" ContentType="application/vnd.openxmlformats-officedocument.presentationml.slide+xml"/>
  <Override PartName="/ppt/slides/slide1101.xml" ContentType="application/vnd.openxmlformats-officedocument.presentationml.slide+xml"/>
  <Override PartName="/ppt/slides/slide1102.xml" ContentType="application/vnd.openxmlformats-officedocument.presentationml.slide+xml"/>
  <Override PartName="/ppt/slides/slide1103.xml" ContentType="application/vnd.openxmlformats-officedocument.presentationml.slide+xml"/>
  <Override PartName="/ppt/slides/slide1104.xml" ContentType="application/vnd.openxmlformats-officedocument.presentationml.slide+xml"/>
  <Override PartName="/ppt/slides/slide1105.xml" ContentType="application/vnd.openxmlformats-officedocument.presentationml.slide+xml"/>
  <Override PartName="/ppt/slides/slide1106.xml" ContentType="application/vnd.openxmlformats-officedocument.presentationml.slide+xml"/>
  <Override PartName="/ppt/slides/slide1107.xml" ContentType="application/vnd.openxmlformats-officedocument.presentationml.slide+xml"/>
  <Override PartName="/ppt/slides/slide1108.xml" ContentType="application/vnd.openxmlformats-officedocument.presentationml.slide+xml"/>
  <Override PartName="/ppt/slides/slide1109.xml" ContentType="application/vnd.openxmlformats-officedocument.presentationml.slide+xml"/>
  <Override PartName="/ppt/slides/slide1110.xml" ContentType="application/vnd.openxmlformats-officedocument.presentationml.slide+xml"/>
  <Override PartName="/ppt/slides/slide1111.xml" ContentType="application/vnd.openxmlformats-officedocument.presentationml.slide+xml"/>
  <Override PartName="/ppt/slides/slide1112.xml" ContentType="application/vnd.openxmlformats-officedocument.presentationml.slide+xml"/>
  <Override PartName="/ppt/slides/slide1113.xml" ContentType="application/vnd.openxmlformats-officedocument.presentationml.slide+xml"/>
  <Override PartName="/ppt/slides/slide1114.xml" ContentType="application/vnd.openxmlformats-officedocument.presentationml.slide+xml"/>
  <Override PartName="/ppt/slides/slide1115.xml" ContentType="application/vnd.openxmlformats-officedocument.presentationml.slide+xml"/>
  <Override PartName="/ppt/slides/slide1116.xml" ContentType="application/vnd.openxmlformats-officedocument.presentationml.slide+xml"/>
  <Override PartName="/ppt/slides/slide1117.xml" ContentType="application/vnd.openxmlformats-officedocument.presentationml.slide+xml"/>
  <Override PartName="/ppt/slides/slide1118.xml" ContentType="application/vnd.openxmlformats-officedocument.presentationml.slide+xml"/>
  <Override PartName="/ppt/slides/slide1119.xml" ContentType="application/vnd.openxmlformats-officedocument.presentationml.slide+xml"/>
  <Override PartName="/ppt/slides/slide1120.xml" ContentType="application/vnd.openxmlformats-officedocument.presentationml.slide+xml"/>
  <Override PartName="/ppt/slides/slide1121.xml" ContentType="application/vnd.openxmlformats-officedocument.presentationml.slide+xml"/>
  <Override PartName="/ppt/slides/slide1122.xml" ContentType="application/vnd.openxmlformats-officedocument.presentationml.slide+xml"/>
  <Override PartName="/ppt/slides/slide1123.xml" ContentType="application/vnd.openxmlformats-officedocument.presentationml.slide+xml"/>
  <Override PartName="/ppt/slides/slide1124.xml" ContentType="application/vnd.openxmlformats-officedocument.presentationml.slide+xml"/>
  <Override PartName="/ppt/slides/slide1125.xml" ContentType="application/vnd.openxmlformats-officedocument.presentationml.slide+xml"/>
  <Override PartName="/ppt/slides/slide1126.xml" ContentType="application/vnd.openxmlformats-officedocument.presentationml.slide+xml"/>
  <Override PartName="/ppt/slides/slide1127.xml" ContentType="application/vnd.openxmlformats-officedocument.presentationml.slide+xml"/>
  <Override PartName="/ppt/slides/slide1128.xml" ContentType="application/vnd.openxmlformats-officedocument.presentationml.slide+xml"/>
  <Override PartName="/ppt/slides/slide1129.xml" ContentType="application/vnd.openxmlformats-officedocument.presentationml.slide+xml"/>
  <Override PartName="/ppt/slides/slide1130.xml" ContentType="application/vnd.openxmlformats-officedocument.presentationml.slide+xml"/>
  <Override PartName="/ppt/slides/slide1131.xml" ContentType="application/vnd.openxmlformats-officedocument.presentationml.slide+xml"/>
  <Override PartName="/ppt/slides/slide1132.xml" ContentType="application/vnd.openxmlformats-officedocument.presentationml.slide+xml"/>
  <Override PartName="/ppt/slides/slide1133.xml" ContentType="application/vnd.openxmlformats-officedocument.presentationml.slide+xml"/>
  <Override PartName="/ppt/slides/slide1134.xml" ContentType="application/vnd.openxmlformats-officedocument.presentationml.slide+xml"/>
  <Override PartName="/ppt/slides/slide1135.xml" ContentType="application/vnd.openxmlformats-officedocument.presentationml.slide+xml"/>
  <Override PartName="/ppt/slides/slide1136.xml" ContentType="application/vnd.openxmlformats-officedocument.presentationml.slide+xml"/>
  <Override PartName="/ppt/slides/slide1137.xml" ContentType="application/vnd.openxmlformats-officedocument.presentationml.slide+xml"/>
  <Override PartName="/ppt/slides/slide1138.xml" ContentType="application/vnd.openxmlformats-officedocument.presentationml.slide+xml"/>
  <Override PartName="/ppt/slides/slide1139.xml" ContentType="application/vnd.openxmlformats-officedocument.presentationml.slide+xml"/>
  <Override PartName="/ppt/slides/slide1140.xml" ContentType="application/vnd.openxmlformats-officedocument.presentationml.slide+xml"/>
  <Override PartName="/ppt/slides/slide1141.xml" ContentType="application/vnd.openxmlformats-officedocument.presentationml.slide+xml"/>
  <Override PartName="/ppt/slides/slide1142.xml" ContentType="application/vnd.openxmlformats-officedocument.presentationml.slide+xml"/>
  <Override PartName="/ppt/slides/slide1143.xml" ContentType="application/vnd.openxmlformats-officedocument.presentationml.slide+xml"/>
  <Override PartName="/ppt/slides/slide1144.xml" ContentType="application/vnd.openxmlformats-officedocument.presentationml.slide+xml"/>
  <Override PartName="/ppt/slides/slide1145.xml" ContentType="application/vnd.openxmlformats-officedocument.presentationml.slide+xml"/>
  <Override PartName="/ppt/slides/slide1146.xml" ContentType="application/vnd.openxmlformats-officedocument.presentationml.slide+xml"/>
  <Override PartName="/ppt/slides/slide1147.xml" ContentType="application/vnd.openxmlformats-officedocument.presentationml.slide+xml"/>
  <Override PartName="/ppt/slides/slide1148.xml" ContentType="application/vnd.openxmlformats-officedocument.presentationml.slide+xml"/>
  <Override PartName="/ppt/slides/slide1149.xml" ContentType="application/vnd.openxmlformats-officedocument.presentationml.slide+xml"/>
  <Override PartName="/ppt/slides/slide1150.xml" ContentType="application/vnd.openxmlformats-officedocument.presentationml.slide+xml"/>
  <Override PartName="/ppt/slides/slide1151.xml" ContentType="application/vnd.openxmlformats-officedocument.presentationml.slide+xml"/>
  <Override PartName="/ppt/slides/slide1152.xml" ContentType="application/vnd.openxmlformats-officedocument.presentationml.slide+xml"/>
  <Override PartName="/ppt/slides/slide1153.xml" ContentType="application/vnd.openxmlformats-officedocument.presentationml.slide+xml"/>
  <Override PartName="/ppt/slides/slide1154.xml" ContentType="application/vnd.openxmlformats-officedocument.presentationml.slide+xml"/>
  <Override PartName="/ppt/slides/slide1155.xml" ContentType="application/vnd.openxmlformats-officedocument.presentationml.slide+xml"/>
  <Override PartName="/ppt/slides/slide1156.xml" ContentType="application/vnd.openxmlformats-officedocument.presentationml.slide+xml"/>
  <Override PartName="/ppt/slides/slide1157.xml" ContentType="application/vnd.openxmlformats-officedocument.presentationml.slide+xml"/>
  <Override PartName="/ppt/slides/slide1158.xml" ContentType="application/vnd.openxmlformats-officedocument.presentationml.slide+xml"/>
  <Override PartName="/ppt/slides/slide1159.xml" ContentType="application/vnd.openxmlformats-officedocument.presentationml.slide+xml"/>
  <Override PartName="/ppt/slides/slide1160.xml" ContentType="application/vnd.openxmlformats-officedocument.presentationml.slide+xml"/>
  <Override PartName="/ppt/slides/slide1161.xml" ContentType="application/vnd.openxmlformats-officedocument.presentationml.slide+xml"/>
  <Override PartName="/ppt/slides/slide1162.xml" ContentType="application/vnd.openxmlformats-officedocument.presentationml.slide+xml"/>
  <Override PartName="/ppt/slides/slide1163.xml" ContentType="application/vnd.openxmlformats-officedocument.presentationml.slide+xml"/>
  <Override PartName="/ppt/slides/slide1164.xml" ContentType="application/vnd.openxmlformats-officedocument.presentationml.slide+xml"/>
  <Override PartName="/ppt/slides/slide1165.xml" ContentType="application/vnd.openxmlformats-officedocument.presentationml.slide+xml"/>
  <Override PartName="/ppt/slides/slide1166.xml" ContentType="application/vnd.openxmlformats-officedocument.presentationml.slide+xml"/>
  <Override PartName="/ppt/slides/slide1167.xml" ContentType="application/vnd.openxmlformats-officedocument.presentationml.slide+xml"/>
  <Override PartName="/ppt/slides/slide1168.xml" ContentType="application/vnd.openxmlformats-officedocument.presentationml.slide+xml"/>
  <Override PartName="/ppt/slides/slide1169.xml" ContentType="application/vnd.openxmlformats-officedocument.presentationml.slide+xml"/>
  <Override PartName="/ppt/slides/slide1170.xml" ContentType="application/vnd.openxmlformats-officedocument.presentationml.slide+xml"/>
  <Override PartName="/ppt/slides/slide1171.xml" ContentType="application/vnd.openxmlformats-officedocument.presentationml.slide+xml"/>
  <Override PartName="/ppt/slides/slide1172.xml" ContentType="application/vnd.openxmlformats-officedocument.presentationml.slide+xml"/>
  <Override PartName="/ppt/slides/slide1173.xml" ContentType="application/vnd.openxmlformats-officedocument.presentationml.slide+xml"/>
  <Override PartName="/ppt/slides/slide1174.xml" ContentType="application/vnd.openxmlformats-officedocument.presentationml.slide+xml"/>
  <Override PartName="/ppt/slides/slide1175.xml" ContentType="application/vnd.openxmlformats-officedocument.presentationml.slide+xml"/>
  <Override PartName="/ppt/slides/slide1176.xml" ContentType="application/vnd.openxmlformats-officedocument.presentationml.slide+xml"/>
  <Override PartName="/ppt/slides/slide1177.xml" ContentType="application/vnd.openxmlformats-officedocument.presentationml.slide+xml"/>
  <Override PartName="/ppt/slides/slide1178.xml" ContentType="application/vnd.openxmlformats-officedocument.presentationml.slide+xml"/>
  <Override PartName="/ppt/slides/slide1179.xml" ContentType="application/vnd.openxmlformats-officedocument.presentationml.slide+xml"/>
  <Override PartName="/ppt/slides/slide1180.xml" ContentType="application/vnd.openxmlformats-officedocument.presentationml.slide+xml"/>
  <Override PartName="/ppt/slides/slide1181.xml" ContentType="application/vnd.openxmlformats-officedocument.presentationml.slide+xml"/>
  <Override PartName="/ppt/slides/slide1182.xml" ContentType="application/vnd.openxmlformats-officedocument.presentationml.slide+xml"/>
  <Override PartName="/ppt/slides/slide1183.xml" ContentType="application/vnd.openxmlformats-officedocument.presentationml.slide+xml"/>
  <Override PartName="/ppt/slides/slide1184.xml" ContentType="application/vnd.openxmlformats-officedocument.presentationml.slide+xml"/>
  <Override PartName="/ppt/slides/slide1185.xml" ContentType="application/vnd.openxmlformats-officedocument.presentationml.slide+xml"/>
  <Override PartName="/ppt/slides/slide1186.xml" ContentType="application/vnd.openxmlformats-officedocument.presentationml.slide+xml"/>
  <Override PartName="/ppt/slides/slide1187.xml" ContentType="application/vnd.openxmlformats-officedocument.presentationml.slide+xml"/>
  <Override PartName="/ppt/slides/slide1188.xml" ContentType="application/vnd.openxmlformats-officedocument.presentationml.slide+xml"/>
  <Override PartName="/ppt/slides/slide1189.xml" ContentType="application/vnd.openxmlformats-officedocument.presentationml.slide+xml"/>
  <Override PartName="/ppt/slides/slide1190.xml" ContentType="application/vnd.openxmlformats-officedocument.presentationml.slide+xml"/>
  <Override PartName="/ppt/slides/slide1191.xml" ContentType="application/vnd.openxmlformats-officedocument.presentationml.slide+xml"/>
  <Override PartName="/ppt/slides/slide1192.xml" ContentType="application/vnd.openxmlformats-officedocument.presentationml.slide+xml"/>
  <Override PartName="/ppt/slides/slide1193.xml" ContentType="application/vnd.openxmlformats-officedocument.presentationml.slide+xml"/>
  <Override PartName="/ppt/slides/slide1194.xml" ContentType="application/vnd.openxmlformats-officedocument.presentationml.slide+xml"/>
  <Override PartName="/ppt/slides/slide1195.xml" ContentType="application/vnd.openxmlformats-officedocument.presentationml.slide+xml"/>
  <Override PartName="/ppt/slides/slide1196.xml" ContentType="application/vnd.openxmlformats-officedocument.presentationml.slide+xml"/>
  <Override PartName="/ppt/slides/slide1197.xml" ContentType="application/vnd.openxmlformats-officedocument.presentationml.slide+xml"/>
  <Override PartName="/ppt/slides/slide1198.xml" ContentType="application/vnd.openxmlformats-officedocument.presentationml.slide+xml"/>
  <Override PartName="/ppt/slides/slide1199.xml" ContentType="application/vnd.openxmlformats-officedocument.presentationml.slide+xml"/>
  <Override PartName="/ppt/slides/slide1200.xml" ContentType="application/vnd.openxmlformats-officedocument.presentationml.slide+xml"/>
  <Override PartName="/ppt/slides/slide1201.xml" ContentType="application/vnd.openxmlformats-officedocument.presentationml.slide+xml"/>
  <Override PartName="/ppt/slides/slide1202.xml" ContentType="application/vnd.openxmlformats-officedocument.presentationml.slide+xml"/>
  <Override PartName="/ppt/slides/slide1203.xml" ContentType="application/vnd.openxmlformats-officedocument.presentationml.slide+xml"/>
  <Override PartName="/ppt/slides/slide1204.xml" ContentType="application/vnd.openxmlformats-officedocument.presentationml.slide+xml"/>
  <Override PartName="/ppt/slides/slide1205.xml" ContentType="application/vnd.openxmlformats-officedocument.presentationml.slide+xml"/>
  <Override PartName="/ppt/slides/slide1206.xml" ContentType="application/vnd.openxmlformats-officedocument.presentationml.slide+xml"/>
  <Override PartName="/ppt/slides/slide1207.xml" ContentType="application/vnd.openxmlformats-officedocument.presentationml.slide+xml"/>
  <Override PartName="/ppt/slides/slide1208.xml" ContentType="application/vnd.openxmlformats-officedocument.presentationml.slide+xml"/>
  <Override PartName="/ppt/slides/slide1209.xml" ContentType="application/vnd.openxmlformats-officedocument.presentationml.slide+xml"/>
  <Override PartName="/ppt/slides/slide1210.xml" ContentType="application/vnd.openxmlformats-officedocument.presentationml.slide+xml"/>
  <Override PartName="/ppt/slides/slide1211.xml" ContentType="application/vnd.openxmlformats-officedocument.presentationml.slide+xml"/>
  <Override PartName="/ppt/slides/slide1212.xml" ContentType="application/vnd.openxmlformats-officedocument.presentationml.slide+xml"/>
  <Override PartName="/ppt/slides/slide1213.xml" ContentType="application/vnd.openxmlformats-officedocument.presentationml.slide+xml"/>
  <Override PartName="/ppt/slides/slide1214.xml" ContentType="application/vnd.openxmlformats-officedocument.presentationml.slide+xml"/>
  <Override PartName="/ppt/slides/slide1215.xml" ContentType="application/vnd.openxmlformats-officedocument.presentationml.slide+xml"/>
  <Override PartName="/ppt/slides/slide1216.xml" ContentType="application/vnd.openxmlformats-officedocument.presentationml.slide+xml"/>
  <Override PartName="/ppt/slides/slide1217.xml" ContentType="application/vnd.openxmlformats-officedocument.presentationml.slide+xml"/>
  <Override PartName="/ppt/slides/slide1218.xml" ContentType="application/vnd.openxmlformats-officedocument.presentationml.slide+xml"/>
  <Override PartName="/ppt/slides/slide1219.xml" ContentType="application/vnd.openxmlformats-officedocument.presentationml.slide+xml"/>
  <Override PartName="/ppt/slides/slide1220.xml" ContentType="application/vnd.openxmlformats-officedocument.presentationml.slide+xml"/>
  <Override PartName="/ppt/slides/slide1221.xml" ContentType="application/vnd.openxmlformats-officedocument.presentationml.slide+xml"/>
  <Override PartName="/ppt/slides/slide1222.xml" ContentType="application/vnd.openxmlformats-officedocument.presentationml.slide+xml"/>
  <Override PartName="/ppt/slides/slide1223.xml" ContentType="application/vnd.openxmlformats-officedocument.presentationml.slide+xml"/>
  <Override PartName="/ppt/slides/slide1224.xml" ContentType="application/vnd.openxmlformats-officedocument.presentationml.slide+xml"/>
  <Override PartName="/ppt/slides/slide1225.xml" ContentType="application/vnd.openxmlformats-officedocument.presentationml.slide+xml"/>
  <Override PartName="/ppt/slides/slide1226.xml" ContentType="application/vnd.openxmlformats-officedocument.presentationml.slide+xml"/>
  <Override PartName="/ppt/slides/slide1227.xml" ContentType="application/vnd.openxmlformats-officedocument.presentationml.slide+xml"/>
  <Override PartName="/ppt/slides/slide1228.xml" ContentType="application/vnd.openxmlformats-officedocument.presentationml.slide+xml"/>
  <Override PartName="/ppt/slides/slide1229.xml" ContentType="application/vnd.openxmlformats-officedocument.presentationml.slide+xml"/>
  <Override PartName="/ppt/slides/slide1230.xml" ContentType="application/vnd.openxmlformats-officedocument.presentationml.slide+xml"/>
  <Override PartName="/ppt/slides/slide1231.xml" ContentType="application/vnd.openxmlformats-officedocument.presentationml.slide+xml"/>
  <Override PartName="/ppt/slides/slide1232.xml" ContentType="application/vnd.openxmlformats-officedocument.presentationml.slide+xml"/>
  <Override PartName="/ppt/slides/slide1233.xml" ContentType="application/vnd.openxmlformats-officedocument.presentationml.slide+xml"/>
  <Override PartName="/ppt/slides/slide1234.xml" ContentType="application/vnd.openxmlformats-officedocument.presentationml.slide+xml"/>
  <Override PartName="/ppt/slides/slide1235.xml" ContentType="application/vnd.openxmlformats-officedocument.presentationml.slide+xml"/>
  <Override PartName="/ppt/slides/slide1236.xml" ContentType="application/vnd.openxmlformats-officedocument.presentationml.slide+xml"/>
  <Override PartName="/ppt/slides/slide1237.xml" ContentType="application/vnd.openxmlformats-officedocument.presentationml.slide+xml"/>
  <Override PartName="/ppt/slides/slide1238.xml" ContentType="application/vnd.openxmlformats-officedocument.presentationml.slide+xml"/>
  <Override PartName="/ppt/slides/slide1239.xml" ContentType="application/vnd.openxmlformats-officedocument.presentationml.slide+xml"/>
  <Override PartName="/ppt/slides/slide1240.xml" ContentType="application/vnd.openxmlformats-officedocument.presentationml.slide+xml"/>
  <Override PartName="/ppt/slides/slide1241.xml" ContentType="application/vnd.openxmlformats-officedocument.presentationml.slide+xml"/>
  <Override PartName="/ppt/slides/slide1242.xml" ContentType="application/vnd.openxmlformats-officedocument.presentationml.slide+xml"/>
  <Override PartName="/ppt/slides/slide1243.xml" ContentType="application/vnd.openxmlformats-officedocument.presentationml.slide+xml"/>
  <Override PartName="/ppt/slides/slide1244.xml" ContentType="application/vnd.openxmlformats-officedocument.presentationml.slide+xml"/>
  <Override PartName="/ppt/slides/slide1245.xml" ContentType="application/vnd.openxmlformats-officedocument.presentationml.slide+xml"/>
  <Override PartName="/ppt/slides/slide1246.xml" ContentType="application/vnd.openxmlformats-officedocument.presentationml.slide+xml"/>
  <Override PartName="/ppt/slides/slide1247.xml" ContentType="application/vnd.openxmlformats-officedocument.presentationml.slide+xml"/>
  <Override PartName="/ppt/slides/slide1248.xml" ContentType="application/vnd.openxmlformats-officedocument.presentationml.slide+xml"/>
  <Override PartName="/ppt/slides/slide1249.xml" ContentType="application/vnd.openxmlformats-officedocument.presentationml.slide+xml"/>
  <Override PartName="/ppt/slides/slide1250.xml" ContentType="application/vnd.openxmlformats-officedocument.presentationml.slide+xml"/>
  <Override PartName="/ppt/slides/slide1251.xml" ContentType="application/vnd.openxmlformats-officedocument.presentationml.slide+xml"/>
  <Override PartName="/ppt/slides/slide1252.xml" ContentType="application/vnd.openxmlformats-officedocument.presentationml.slide+xml"/>
  <Override PartName="/ppt/slides/slide1253.xml" ContentType="application/vnd.openxmlformats-officedocument.presentationml.slide+xml"/>
  <Override PartName="/ppt/slides/slide1254.xml" ContentType="application/vnd.openxmlformats-officedocument.presentationml.slide+xml"/>
  <Override PartName="/ppt/slides/slide1255.xml" ContentType="application/vnd.openxmlformats-officedocument.presentationml.slide+xml"/>
  <Override PartName="/ppt/slides/slide1256.xml" ContentType="application/vnd.openxmlformats-officedocument.presentationml.slide+xml"/>
  <Override PartName="/ppt/slides/slide1257.xml" ContentType="application/vnd.openxmlformats-officedocument.presentationml.slide+xml"/>
  <Override PartName="/ppt/slides/slide1258.xml" ContentType="application/vnd.openxmlformats-officedocument.presentationml.slide+xml"/>
  <Override PartName="/ppt/slides/slide1259.xml" ContentType="application/vnd.openxmlformats-officedocument.presentationml.slide+xml"/>
  <Override PartName="/ppt/slides/slide1260.xml" ContentType="application/vnd.openxmlformats-officedocument.presentationml.slide+xml"/>
  <Override PartName="/ppt/slides/slide1261.xml" ContentType="application/vnd.openxmlformats-officedocument.presentationml.slide+xml"/>
  <Override PartName="/ppt/slides/slide1262.xml" ContentType="application/vnd.openxmlformats-officedocument.presentationml.slide+xml"/>
  <Override PartName="/ppt/slides/slide1263.xml" ContentType="application/vnd.openxmlformats-officedocument.presentationml.slide+xml"/>
  <Override PartName="/ppt/slides/slide1264.xml" ContentType="application/vnd.openxmlformats-officedocument.presentationml.slide+xml"/>
  <Override PartName="/ppt/slides/slide1265.xml" ContentType="application/vnd.openxmlformats-officedocument.presentationml.slide+xml"/>
  <Override PartName="/ppt/slides/slide1266.xml" ContentType="application/vnd.openxmlformats-officedocument.presentationml.slide+xml"/>
  <Override PartName="/ppt/slides/slide1267.xml" ContentType="application/vnd.openxmlformats-officedocument.presentationml.slide+xml"/>
  <Override PartName="/ppt/slides/slide1268.xml" ContentType="application/vnd.openxmlformats-officedocument.presentationml.slide+xml"/>
  <Override PartName="/ppt/slides/slide1269.xml" ContentType="application/vnd.openxmlformats-officedocument.presentationml.slide+xml"/>
  <Override PartName="/ppt/slides/slide1270.xml" ContentType="application/vnd.openxmlformats-officedocument.presentationml.slide+xml"/>
  <Override PartName="/ppt/slides/slide1271.xml" ContentType="application/vnd.openxmlformats-officedocument.presentationml.slide+xml"/>
  <Override PartName="/ppt/slides/slide1272.xml" ContentType="application/vnd.openxmlformats-officedocument.presentationml.slide+xml"/>
  <Override PartName="/ppt/slides/slide1273.xml" ContentType="application/vnd.openxmlformats-officedocument.presentationml.slide+xml"/>
  <Override PartName="/ppt/slides/slide1274.xml" ContentType="application/vnd.openxmlformats-officedocument.presentationml.slide+xml"/>
  <Override PartName="/ppt/slides/slide1275.xml" ContentType="application/vnd.openxmlformats-officedocument.presentationml.slide+xml"/>
  <Override PartName="/ppt/slides/slide1276.xml" ContentType="application/vnd.openxmlformats-officedocument.presentationml.slide+xml"/>
  <Override PartName="/ppt/slides/slide1277.xml" ContentType="application/vnd.openxmlformats-officedocument.presentationml.slide+xml"/>
  <Override PartName="/ppt/slides/slide1278.xml" ContentType="application/vnd.openxmlformats-officedocument.presentationml.slide+xml"/>
  <Override PartName="/ppt/slides/slide1279.xml" ContentType="application/vnd.openxmlformats-officedocument.presentationml.slide+xml"/>
  <Override PartName="/ppt/slides/slide1280.xml" ContentType="application/vnd.openxmlformats-officedocument.presentationml.slide+xml"/>
  <Override PartName="/ppt/slides/slide1281.xml" ContentType="application/vnd.openxmlformats-officedocument.presentationml.slide+xml"/>
  <Override PartName="/ppt/slides/slide1282.xml" ContentType="application/vnd.openxmlformats-officedocument.presentationml.slide+xml"/>
  <Override PartName="/ppt/slides/slide1283.xml" ContentType="application/vnd.openxmlformats-officedocument.presentationml.slide+xml"/>
  <Override PartName="/ppt/slides/slide1284.xml" ContentType="application/vnd.openxmlformats-officedocument.presentationml.slide+xml"/>
  <Override PartName="/ppt/slides/slide1285.xml" ContentType="application/vnd.openxmlformats-officedocument.presentationml.slide+xml"/>
  <Override PartName="/ppt/slides/slide1286.xml" ContentType="application/vnd.openxmlformats-officedocument.presentationml.slide+xml"/>
  <Override PartName="/ppt/slides/slide1287.xml" ContentType="application/vnd.openxmlformats-officedocument.presentationml.slide+xml"/>
  <Override PartName="/ppt/slides/slide1288.xml" ContentType="application/vnd.openxmlformats-officedocument.presentationml.slide+xml"/>
  <Override PartName="/ppt/slides/slide1289.xml" ContentType="application/vnd.openxmlformats-officedocument.presentationml.slide+xml"/>
  <Override PartName="/ppt/slides/slide1290.xml" ContentType="application/vnd.openxmlformats-officedocument.presentationml.slide+xml"/>
  <Override PartName="/ppt/slides/slide1291.xml" ContentType="application/vnd.openxmlformats-officedocument.presentationml.slide+xml"/>
  <Override PartName="/ppt/slides/slide1292.xml" ContentType="application/vnd.openxmlformats-officedocument.presentationml.slide+xml"/>
  <Override PartName="/ppt/slides/slide1293.xml" ContentType="application/vnd.openxmlformats-officedocument.presentationml.slide+xml"/>
  <Override PartName="/ppt/slides/slide1294.xml" ContentType="application/vnd.openxmlformats-officedocument.presentationml.slide+xml"/>
  <Override PartName="/ppt/slides/slide1295.xml" ContentType="application/vnd.openxmlformats-officedocument.presentationml.slide+xml"/>
  <Override PartName="/ppt/slides/slide1296.xml" ContentType="application/vnd.openxmlformats-officedocument.presentationml.slide+xml"/>
  <Override PartName="/ppt/slides/slide1297.xml" ContentType="application/vnd.openxmlformats-officedocument.presentationml.slide+xml"/>
  <Override PartName="/ppt/slides/slide1298.xml" ContentType="application/vnd.openxmlformats-officedocument.presentationml.slide+xml"/>
  <Override PartName="/ppt/slides/slide1299.xml" ContentType="application/vnd.openxmlformats-officedocument.presentationml.slide+xml"/>
  <Override PartName="/ppt/slides/slide1300.xml" ContentType="application/vnd.openxmlformats-officedocument.presentationml.slide+xml"/>
  <Override PartName="/ppt/slides/slide1301.xml" ContentType="application/vnd.openxmlformats-officedocument.presentationml.slide+xml"/>
  <Override PartName="/ppt/slides/slide1302.xml" ContentType="application/vnd.openxmlformats-officedocument.presentationml.slide+xml"/>
  <Override PartName="/ppt/slides/slide1303.xml" ContentType="application/vnd.openxmlformats-officedocument.presentationml.slide+xml"/>
  <Override PartName="/ppt/slides/slide1304.xml" ContentType="application/vnd.openxmlformats-officedocument.presentationml.slide+xml"/>
  <Override PartName="/ppt/slides/slide1305.xml" ContentType="application/vnd.openxmlformats-officedocument.presentationml.slide+xml"/>
  <Override PartName="/ppt/slides/slide1306.xml" ContentType="application/vnd.openxmlformats-officedocument.presentationml.slide+xml"/>
  <Override PartName="/ppt/slides/slide1307.xml" ContentType="application/vnd.openxmlformats-officedocument.presentationml.slide+xml"/>
  <Override PartName="/ppt/slides/slide1308.xml" ContentType="application/vnd.openxmlformats-officedocument.presentationml.slide+xml"/>
  <Override PartName="/ppt/slides/slide1309.xml" ContentType="application/vnd.openxmlformats-officedocument.presentationml.slide+xml"/>
  <Override PartName="/ppt/slides/slide1310.xml" ContentType="application/vnd.openxmlformats-officedocument.presentationml.slide+xml"/>
  <Override PartName="/ppt/slides/slide1311.xml" ContentType="application/vnd.openxmlformats-officedocument.presentationml.slide+xml"/>
  <Override PartName="/ppt/slides/slide1312.xml" ContentType="application/vnd.openxmlformats-officedocument.presentationml.slide+xml"/>
  <Override PartName="/ppt/slides/slide1313.xml" ContentType="application/vnd.openxmlformats-officedocument.presentationml.slide+xml"/>
  <Override PartName="/ppt/slides/slide1314.xml" ContentType="application/vnd.openxmlformats-officedocument.presentationml.slide+xml"/>
  <Override PartName="/ppt/slides/slide1315.xml" ContentType="application/vnd.openxmlformats-officedocument.presentationml.slide+xml"/>
  <Override PartName="/ppt/slides/slide1316.xml" ContentType="application/vnd.openxmlformats-officedocument.presentationml.slide+xml"/>
  <Override PartName="/ppt/slides/slide1317.xml" ContentType="application/vnd.openxmlformats-officedocument.presentationml.slide+xml"/>
  <Override PartName="/ppt/slides/slide1318.xml" ContentType="application/vnd.openxmlformats-officedocument.presentationml.slide+xml"/>
  <Override PartName="/ppt/slides/slide1319.xml" ContentType="application/vnd.openxmlformats-officedocument.presentationml.slide+xml"/>
  <Override PartName="/ppt/slides/slide1320.xml" ContentType="application/vnd.openxmlformats-officedocument.presentationml.slide+xml"/>
  <Override PartName="/ppt/slides/slide1321.xml" ContentType="application/vnd.openxmlformats-officedocument.presentationml.slide+xml"/>
  <Override PartName="/ppt/slides/slide1322.xml" ContentType="application/vnd.openxmlformats-officedocument.presentationml.slide+xml"/>
  <Override PartName="/ppt/slides/slide1323.xml" ContentType="application/vnd.openxmlformats-officedocument.presentationml.slide+xml"/>
  <Override PartName="/ppt/slides/slide1324.xml" ContentType="application/vnd.openxmlformats-officedocument.presentationml.slide+xml"/>
  <Override PartName="/ppt/slides/slide1325.xml" ContentType="application/vnd.openxmlformats-officedocument.presentationml.slide+xml"/>
  <Override PartName="/ppt/slides/slide1326.xml" ContentType="application/vnd.openxmlformats-officedocument.presentationml.slide+xml"/>
  <Override PartName="/ppt/slides/slide1327.xml" ContentType="application/vnd.openxmlformats-officedocument.presentationml.slide+xml"/>
  <Override PartName="/ppt/slides/slide1328.xml" ContentType="application/vnd.openxmlformats-officedocument.presentationml.slide+xml"/>
  <Override PartName="/ppt/slides/slide1329.xml" ContentType="application/vnd.openxmlformats-officedocument.presentationml.slide+xml"/>
  <Override PartName="/ppt/slides/slide1330.xml" ContentType="application/vnd.openxmlformats-officedocument.presentationml.slide+xml"/>
  <Override PartName="/ppt/slides/slide1331.xml" ContentType="application/vnd.openxmlformats-officedocument.presentationml.slide+xml"/>
  <Override PartName="/ppt/slides/slide1332.xml" ContentType="application/vnd.openxmlformats-officedocument.presentationml.slide+xml"/>
  <Override PartName="/ppt/slides/slide1333.xml" ContentType="application/vnd.openxmlformats-officedocument.presentationml.slide+xml"/>
  <Override PartName="/ppt/slides/slide1334.xml" ContentType="application/vnd.openxmlformats-officedocument.presentationml.slide+xml"/>
  <Override PartName="/ppt/slides/slide1335.xml" ContentType="application/vnd.openxmlformats-officedocument.presentationml.slide+xml"/>
  <Override PartName="/ppt/slides/slide1336.xml" ContentType="application/vnd.openxmlformats-officedocument.presentationml.slide+xml"/>
  <Override PartName="/ppt/slides/slide1337.xml" ContentType="application/vnd.openxmlformats-officedocument.presentationml.slide+xml"/>
  <Override PartName="/ppt/slides/slide1338.xml" ContentType="application/vnd.openxmlformats-officedocument.presentationml.slide+xml"/>
  <Override PartName="/ppt/slides/slide1339.xml" ContentType="application/vnd.openxmlformats-officedocument.presentationml.slide+xml"/>
  <Override PartName="/ppt/slides/slide1340.xml" ContentType="application/vnd.openxmlformats-officedocument.presentationml.slide+xml"/>
  <Override PartName="/ppt/slides/slide1341.xml" ContentType="application/vnd.openxmlformats-officedocument.presentationml.slide+xml"/>
  <Override PartName="/ppt/slides/slide1342.xml" ContentType="application/vnd.openxmlformats-officedocument.presentationml.slide+xml"/>
  <Override PartName="/ppt/slides/slide1343.xml" ContentType="application/vnd.openxmlformats-officedocument.presentationml.slide+xml"/>
  <Override PartName="/ppt/slides/slide1344.xml" ContentType="application/vnd.openxmlformats-officedocument.presentationml.slide+xml"/>
  <Override PartName="/ppt/slides/slide1345.xml" ContentType="application/vnd.openxmlformats-officedocument.presentationml.slide+xml"/>
  <Override PartName="/ppt/slides/slide1346.xml" ContentType="application/vnd.openxmlformats-officedocument.presentationml.slide+xml"/>
  <Override PartName="/ppt/slides/slide1347.xml" ContentType="application/vnd.openxmlformats-officedocument.presentationml.slide+xml"/>
  <Override PartName="/ppt/slides/slide1348.xml" ContentType="application/vnd.openxmlformats-officedocument.presentationml.slide+xml"/>
  <Override PartName="/ppt/slides/slide1349.xml" ContentType="application/vnd.openxmlformats-officedocument.presentationml.slide+xml"/>
  <Override PartName="/ppt/slides/slide1350.xml" ContentType="application/vnd.openxmlformats-officedocument.presentationml.slide+xml"/>
  <Override PartName="/ppt/slides/slide1351.xml" ContentType="application/vnd.openxmlformats-officedocument.presentationml.slide+xml"/>
  <Override PartName="/ppt/slides/slide1352.xml" ContentType="application/vnd.openxmlformats-officedocument.presentationml.slide+xml"/>
  <Override PartName="/ppt/slides/slide1353.xml" ContentType="application/vnd.openxmlformats-officedocument.presentationml.slide+xml"/>
  <Override PartName="/ppt/slides/slide1354.xml" ContentType="application/vnd.openxmlformats-officedocument.presentationml.slide+xml"/>
  <Override PartName="/ppt/slides/slide1355.xml" ContentType="application/vnd.openxmlformats-officedocument.presentationml.slide+xml"/>
  <Override PartName="/ppt/slides/slide1356.xml" ContentType="application/vnd.openxmlformats-officedocument.presentationml.slide+xml"/>
  <Override PartName="/ppt/slides/slide1357.xml" ContentType="application/vnd.openxmlformats-officedocument.presentationml.slide+xml"/>
  <Override PartName="/ppt/slides/slide1358.xml" ContentType="application/vnd.openxmlformats-officedocument.presentationml.slide+xml"/>
  <Override PartName="/ppt/slides/slide1359.xml" ContentType="application/vnd.openxmlformats-officedocument.presentationml.slide+xml"/>
  <Override PartName="/ppt/slides/slide1360.xml" ContentType="application/vnd.openxmlformats-officedocument.presentationml.slide+xml"/>
  <Override PartName="/ppt/slides/slide1361.xml" ContentType="application/vnd.openxmlformats-officedocument.presentationml.slide+xml"/>
  <Override PartName="/ppt/slides/slide1362.xml" ContentType="application/vnd.openxmlformats-officedocument.presentationml.slide+xml"/>
  <Override PartName="/ppt/slides/slide1363.xml" ContentType="application/vnd.openxmlformats-officedocument.presentationml.slide+xml"/>
  <Override PartName="/ppt/slides/slide1364.xml" ContentType="application/vnd.openxmlformats-officedocument.presentationml.slide+xml"/>
  <Override PartName="/ppt/slides/slide1365.xml" ContentType="application/vnd.openxmlformats-officedocument.presentationml.slide+xml"/>
  <Override PartName="/ppt/slides/slide1366.xml" ContentType="application/vnd.openxmlformats-officedocument.presentationml.slide+xml"/>
  <Override PartName="/ppt/slides/slide1367.xml" ContentType="application/vnd.openxmlformats-officedocument.presentationml.slide+xml"/>
  <Override PartName="/ppt/slides/slide1368.xml" ContentType="application/vnd.openxmlformats-officedocument.presentationml.slide+xml"/>
  <Override PartName="/ppt/slides/slide1369.xml" ContentType="application/vnd.openxmlformats-officedocument.presentationml.slide+xml"/>
  <Override PartName="/ppt/slides/slide1370.xml" ContentType="application/vnd.openxmlformats-officedocument.presentationml.slide+xml"/>
  <Override PartName="/ppt/slides/slide1371.xml" ContentType="application/vnd.openxmlformats-officedocument.presentationml.slide+xml"/>
  <Override PartName="/ppt/slides/slide1372.xml" ContentType="application/vnd.openxmlformats-officedocument.presentationml.slide+xml"/>
  <Override PartName="/ppt/slides/slide1373.xml" ContentType="application/vnd.openxmlformats-officedocument.presentationml.slide+xml"/>
  <Override PartName="/ppt/slides/slide1374.xml" ContentType="application/vnd.openxmlformats-officedocument.presentationml.slide+xml"/>
  <Override PartName="/ppt/slides/slide1375.xml" ContentType="application/vnd.openxmlformats-officedocument.presentationml.slide+xml"/>
  <Override PartName="/ppt/slides/slide1376.xml" ContentType="application/vnd.openxmlformats-officedocument.presentationml.slide+xml"/>
  <Override PartName="/ppt/slides/slide1377.xml" ContentType="application/vnd.openxmlformats-officedocument.presentationml.slide+xml"/>
  <Override PartName="/ppt/slides/slide1378.xml" ContentType="application/vnd.openxmlformats-officedocument.presentationml.slide+xml"/>
  <Override PartName="/ppt/slides/slide1379.xml" ContentType="application/vnd.openxmlformats-officedocument.presentationml.slide+xml"/>
  <Override PartName="/ppt/slides/slide1380.xml" ContentType="application/vnd.openxmlformats-officedocument.presentationml.slide+xml"/>
  <Override PartName="/ppt/slides/slide1381.xml" ContentType="application/vnd.openxmlformats-officedocument.presentationml.slide+xml"/>
  <Override PartName="/ppt/slides/slide1382.xml" ContentType="application/vnd.openxmlformats-officedocument.presentationml.slide+xml"/>
  <Override PartName="/ppt/slides/slide1383.xml" ContentType="application/vnd.openxmlformats-officedocument.presentationml.slide+xml"/>
  <Override PartName="/ppt/slides/slide1384.xml" ContentType="application/vnd.openxmlformats-officedocument.presentationml.slide+xml"/>
  <Override PartName="/ppt/slides/slide1385.xml" ContentType="application/vnd.openxmlformats-officedocument.presentationml.slide+xml"/>
  <Override PartName="/ppt/slides/slide1386.xml" ContentType="application/vnd.openxmlformats-officedocument.presentationml.slide+xml"/>
  <Override PartName="/ppt/slides/slide1387.xml" ContentType="application/vnd.openxmlformats-officedocument.presentationml.slide+xml"/>
  <Override PartName="/ppt/slides/slide1388.xml" ContentType="application/vnd.openxmlformats-officedocument.presentationml.slide+xml"/>
  <Override PartName="/ppt/slides/slide1389.xml" ContentType="application/vnd.openxmlformats-officedocument.presentationml.slide+xml"/>
  <Override PartName="/ppt/slides/slide1390.xml" ContentType="application/vnd.openxmlformats-officedocument.presentationml.slide+xml"/>
  <Override PartName="/ppt/slides/slide1391.xml" ContentType="application/vnd.openxmlformats-officedocument.presentationml.slide+xml"/>
  <Override PartName="/ppt/slides/slide1392.xml" ContentType="application/vnd.openxmlformats-officedocument.presentationml.slide+xml"/>
  <Override PartName="/ppt/slides/slide1393.xml" ContentType="application/vnd.openxmlformats-officedocument.presentationml.slide+xml"/>
  <Override PartName="/ppt/slides/slide1394.xml" ContentType="application/vnd.openxmlformats-officedocument.presentationml.slide+xml"/>
  <Override PartName="/ppt/slides/slide1395.xml" ContentType="application/vnd.openxmlformats-officedocument.presentationml.slide+xml"/>
  <Override PartName="/ppt/slides/slide1396.xml" ContentType="application/vnd.openxmlformats-officedocument.presentationml.slide+xml"/>
  <Override PartName="/ppt/slides/slide1397.xml" ContentType="application/vnd.openxmlformats-officedocument.presentationml.slide+xml"/>
  <Override PartName="/ppt/slides/slide1398.xml" ContentType="application/vnd.openxmlformats-officedocument.presentationml.slide+xml"/>
  <Override PartName="/ppt/slides/slide1399.xml" ContentType="application/vnd.openxmlformats-officedocument.presentationml.slide+xml"/>
  <Override PartName="/ppt/slides/slide1400.xml" ContentType="application/vnd.openxmlformats-officedocument.presentationml.slide+xml"/>
  <Override PartName="/ppt/slides/slide1401.xml" ContentType="application/vnd.openxmlformats-officedocument.presentationml.slide+xml"/>
  <Override PartName="/ppt/slides/slide1402.xml" ContentType="application/vnd.openxmlformats-officedocument.presentationml.slide+xml"/>
  <Override PartName="/ppt/slides/slide1403.xml" ContentType="application/vnd.openxmlformats-officedocument.presentationml.slide+xml"/>
  <Override PartName="/ppt/slides/slide1404.xml" ContentType="application/vnd.openxmlformats-officedocument.presentationml.slide+xml"/>
  <Override PartName="/ppt/slides/slide1405.xml" ContentType="application/vnd.openxmlformats-officedocument.presentationml.slide+xml"/>
  <Override PartName="/ppt/slides/slide1406.xml" ContentType="application/vnd.openxmlformats-officedocument.presentationml.slide+xml"/>
  <Override PartName="/ppt/slides/slide1407.xml" ContentType="application/vnd.openxmlformats-officedocument.presentationml.slide+xml"/>
  <Override PartName="/ppt/slides/slide1408.xml" ContentType="application/vnd.openxmlformats-officedocument.presentationml.slide+xml"/>
  <Override PartName="/ppt/slides/slide1409.xml" ContentType="application/vnd.openxmlformats-officedocument.presentationml.slide+xml"/>
  <Override PartName="/ppt/slides/slide1410.xml" ContentType="application/vnd.openxmlformats-officedocument.presentationml.slide+xml"/>
  <Override PartName="/ppt/slides/slide1411.xml" ContentType="application/vnd.openxmlformats-officedocument.presentationml.slide+xml"/>
  <Override PartName="/ppt/slides/slide1412.xml" ContentType="application/vnd.openxmlformats-officedocument.presentationml.slide+xml"/>
  <Override PartName="/ppt/slides/slide1413.xml" ContentType="application/vnd.openxmlformats-officedocument.presentationml.slide+xml"/>
  <Override PartName="/ppt/slides/slide1414.xml" ContentType="application/vnd.openxmlformats-officedocument.presentationml.slide+xml"/>
  <Override PartName="/ppt/slides/slide1415.xml" ContentType="application/vnd.openxmlformats-officedocument.presentationml.slide+xml"/>
  <Override PartName="/ppt/slides/slide1416.xml" ContentType="application/vnd.openxmlformats-officedocument.presentationml.slide+xml"/>
  <Override PartName="/ppt/slides/slide1417.xml" ContentType="application/vnd.openxmlformats-officedocument.presentationml.slide+xml"/>
  <Override PartName="/ppt/slides/slide1418.xml" ContentType="application/vnd.openxmlformats-officedocument.presentationml.slide+xml"/>
  <Override PartName="/ppt/slides/slide1419.xml" ContentType="application/vnd.openxmlformats-officedocument.presentationml.slide+xml"/>
  <Override PartName="/ppt/slides/slide1420.xml" ContentType="application/vnd.openxmlformats-officedocument.presentationml.slide+xml"/>
  <Override PartName="/ppt/slides/slide1421.xml" ContentType="application/vnd.openxmlformats-officedocument.presentationml.slide+xml"/>
  <Override PartName="/ppt/slides/slide1422.xml" ContentType="application/vnd.openxmlformats-officedocument.presentationml.slide+xml"/>
  <Override PartName="/ppt/slides/slide1423.xml" ContentType="application/vnd.openxmlformats-officedocument.presentationml.slide+xml"/>
  <Override PartName="/ppt/slides/slide1424.xml" ContentType="application/vnd.openxmlformats-officedocument.presentationml.slide+xml"/>
  <Override PartName="/ppt/slides/slide1425.xml" ContentType="application/vnd.openxmlformats-officedocument.presentationml.slide+xml"/>
  <Override PartName="/ppt/slides/slide1426.xml" ContentType="application/vnd.openxmlformats-officedocument.presentationml.slide+xml"/>
  <Override PartName="/ppt/slides/slide1427.xml" ContentType="application/vnd.openxmlformats-officedocument.presentationml.slide+xml"/>
  <Override PartName="/ppt/slides/slide1428.xml" ContentType="application/vnd.openxmlformats-officedocument.presentationml.slide+xml"/>
  <Override PartName="/ppt/slides/slide1429.xml" ContentType="application/vnd.openxmlformats-officedocument.presentationml.slide+xml"/>
  <Override PartName="/ppt/slides/slide1430.xml" ContentType="application/vnd.openxmlformats-officedocument.presentationml.slide+xml"/>
  <Override PartName="/ppt/slides/slide1431.xml" ContentType="application/vnd.openxmlformats-officedocument.presentationml.slide+xml"/>
  <Override PartName="/ppt/slides/slide1432.xml" ContentType="application/vnd.openxmlformats-officedocument.presentationml.slide+xml"/>
  <Override PartName="/ppt/slides/slide1433.xml" ContentType="application/vnd.openxmlformats-officedocument.presentationml.slide+xml"/>
  <Override PartName="/ppt/slides/slide1434.xml" ContentType="application/vnd.openxmlformats-officedocument.presentationml.slide+xml"/>
  <Override PartName="/ppt/slides/slide1435.xml" ContentType="application/vnd.openxmlformats-officedocument.presentationml.slide+xml"/>
  <Override PartName="/ppt/slides/slide1436.xml" ContentType="application/vnd.openxmlformats-officedocument.presentationml.slide+xml"/>
  <Override PartName="/ppt/slides/slide1437.xml" ContentType="application/vnd.openxmlformats-officedocument.presentationml.slide+xml"/>
  <Override PartName="/ppt/slides/slide1438.xml" ContentType="application/vnd.openxmlformats-officedocument.presentationml.slide+xml"/>
  <Override PartName="/ppt/slides/slide1439.xml" ContentType="application/vnd.openxmlformats-officedocument.presentationml.slide+xml"/>
  <Override PartName="/ppt/slides/slide1440.xml" ContentType="application/vnd.openxmlformats-officedocument.presentationml.slide+xml"/>
  <Override PartName="/ppt/slides/slide1441.xml" ContentType="application/vnd.openxmlformats-officedocument.presentationml.slide+xml"/>
  <Override PartName="/ppt/slides/slide1442.xml" ContentType="application/vnd.openxmlformats-officedocument.presentationml.slide+xml"/>
  <Override PartName="/ppt/slides/slide1443.xml" ContentType="application/vnd.openxmlformats-officedocument.presentationml.slide+xml"/>
  <Override PartName="/ppt/slides/slide1444.xml" ContentType="application/vnd.openxmlformats-officedocument.presentationml.slide+xml"/>
  <Override PartName="/ppt/slides/slide1445.xml" ContentType="application/vnd.openxmlformats-officedocument.presentationml.slide+xml"/>
  <Override PartName="/ppt/slides/slide1446.xml" ContentType="application/vnd.openxmlformats-officedocument.presentationml.slide+xml"/>
  <Override PartName="/ppt/slides/slide1447.xml" ContentType="application/vnd.openxmlformats-officedocument.presentationml.slide+xml"/>
  <Override PartName="/ppt/slides/slide1448.xml" ContentType="application/vnd.openxmlformats-officedocument.presentationml.slide+xml"/>
  <Override PartName="/ppt/slides/slide1449.xml" ContentType="application/vnd.openxmlformats-officedocument.presentationml.slide+xml"/>
  <Override PartName="/ppt/slides/slide1450.xml" ContentType="application/vnd.openxmlformats-officedocument.presentationml.slide+xml"/>
  <Override PartName="/ppt/slides/slide1451.xml" ContentType="application/vnd.openxmlformats-officedocument.presentationml.slide+xml"/>
  <Override PartName="/ppt/slides/slide1452.xml" ContentType="application/vnd.openxmlformats-officedocument.presentationml.slide+xml"/>
  <Override PartName="/ppt/slides/slide1453.xml" ContentType="application/vnd.openxmlformats-officedocument.presentationml.slide+xml"/>
  <Override PartName="/ppt/slides/slide1454.xml" ContentType="application/vnd.openxmlformats-officedocument.presentationml.slide+xml"/>
  <Override PartName="/ppt/slides/slide1455.xml" ContentType="application/vnd.openxmlformats-officedocument.presentationml.slide+xml"/>
  <Override PartName="/ppt/slides/slide1456.xml" ContentType="application/vnd.openxmlformats-officedocument.presentationml.slide+xml"/>
  <Override PartName="/ppt/slides/slide1457.xml" ContentType="application/vnd.openxmlformats-officedocument.presentationml.slide+xml"/>
  <Override PartName="/ppt/slides/slide1458.xml" ContentType="application/vnd.openxmlformats-officedocument.presentationml.slide+xml"/>
  <Override PartName="/ppt/slides/slide1459.xml" ContentType="application/vnd.openxmlformats-officedocument.presentationml.slide+xml"/>
  <Override PartName="/ppt/slides/slide1460.xml" ContentType="application/vnd.openxmlformats-officedocument.presentationml.slide+xml"/>
  <Override PartName="/ppt/slides/slide1461.xml" ContentType="application/vnd.openxmlformats-officedocument.presentationml.slide+xml"/>
  <Override PartName="/ppt/slides/slide1462.xml" ContentType="application/vnd.openxmlformats-officedocument.presentationml.slide+xml"/>
  <Override PartName="/ppt/slides/slide1463.xml" ContentType="application/vnd.openxmlformats-officedocument.presentationml.slide+xml"/>
  <Override PartName="/ppt/slides/slide1464.xml" ContentType="application/vnd.openxmlformats-officedocument.presentationml.slide+xml"/>
  <Override PartName="/ppt/slides/slide1465.xml" ContentType="application/vnd.openxmlformats-officedocument.presentationml.slide+xml"/>
  <Override PartName="/ppt/slides/slide1466.xml" ContentType="application/vnd.openxmlformats-officedocument.presentationml.slide+xml"/>
  <Override PartName="/ppt/slides/slide1467.xml" ContentType="application/vnd.openxmlformats-officedocument.presentationml.slide+xml"/>
  <Override PartName="/ppt/slides/slide1468.xml" ContentType="application/vnd.openxmlformats-officedocument.presentationml.slide+xml"/>
  <Override PartName="/ppt/slides/slide1469.xml" ContentType="application/vnd.openxmlformats-officedocument.presentationml.slide+xml"/>
  <Override PartName="/ppt/slides/slide1470.xml" ContentType="application/vnd.openxmlformats-officedocument.presentationml.slide+xml"/>
  <Override PartName="/ppt/slides/slide1471.xml" ContentType="application/vnd.openxmlformats-officedocument.presentationml.slide+xml"/>
  <Override PartName="/ppt/slides/slide1472.xml" ContentType="application/vnd.openxmlformats-officedocument.presentationml.slide+xml"/>
  <Override PartName="/ppt/slides/slide1473.xml" ContentType="application/vnd.openxmlformats-officedocument.presentationml.slide+xml"/>
  <Override PartName="/ppt/slides/slide1474.xml" ContentType="application/vnd.openxmlformats-officedocument.presentationml.slide+xml"/>
  <Override PartName="/ppt/slides/slide1475.xml" ContentType="application/vnd.openxmlformats-officedocument.presentationml.slide+xml"/>
  <Override PartName="/ppt/slides/slide1476.xml" ContentType="application/vnd.openxmlformats-officedocument.presentationml.slide+xml"/>
  <Override PartName="/ppt/slides/slide1477.xml" ContentType="application/vnd.openxmlformats-officedocument.presentationml.slide+xml"/>
  <Override PartName="/ppt/slides/slide1478.xml" ContentType="application/vnd.openxmlformats-officedocument.presentationml.slide+xml"/>
  <Override PartName="/ppt/slides/slide1479.xml" ContentType="application/vnd.openxmlformats-officedocument.presentationml.slide+xml"/>
  <Override PartName="/ppt/slides/slide1480.xml" ContentType="application/vnd.openxmlformats-officedocument.presentationml.slide+xml"/>
  <Override PartName="/ppt/slides/slide1481.xml" ContentType="application/vnd.openxmlformats-officedocument.presentationml.slide+xml"/>
  <Override PartName="/ppt/slides/slide1482.xml" ContentType="application/vnd.openxmlformats-officedocument.presentationml.slide+xml"/>
  <Override PartName="/ppt/slides/slide1483.xml" ContentType="application/vnd.openxmlformats-officedocument.presentationml.slide+xml"/>
  <Override PartName="/ppt/slides/slide1484.xml" ContentType="application/vnd.openxmlformats-officedocument.presentationml.slide+xml"/>
  <Override PartName="/ppt/slides/slide1485.xml" ContentType="application/vnd.openxmlformats-officedocument.presentationml.slide+xml"/>
  <Override PartName="/ppt/slides/slide1486.xml" ContentType="application/vnd.openxmlformats-officedocument.presentationml.slide+xml"/>
  <Override PartName="/ppt/slides/slide1487.xml" ContentType="application/vnd.openxmlformats-officedocument.presentationml.slide+xml"/>
  <Override PartName="/ppt/slides/slide1488.xml" ContentType="application/vnd.openxmlformats-officedocument.presentationml.slide+xml"/>
  <Override PartName="/ppt/slides/slide1489.xml" ContentType="application/vnd.openxmlformats-officedocument.presentationml.slide+xml"/>
  <Override PartName="/ppt/slides/slide1490.xml" ContentType="application/vnd.openxmlformats-officedocument.presentationml.slide+xml"/>
  <Override PartName="/ppt/slides/slide1491.xml" ContentType="application/vnd.openxmlformats-officedocument.presentationml.slide+xml"/>
  <Override PartName="/ppt/slides/slide1492.xml" ContentType="application/vnd.openxmlformats-officedocument.presentationml.slide+xml"/>
  <Override PartName="/ppt/slides/slide1493.xml" ContentType="application/vnd.openxmlformats-officedocument.presentationml.slide+xml"/>
  <Override PartName="/ppt/slides/slide1494.xml" ContentType="application/vnd.openxmlformats-officedocument.presentationml.slide+xml"/>
  <Override PartName="/ppt/slides/slide1495.xml" ContentType="application/vnd.openxmlformats-officedocument.presentationml.slide+xml"/>
  <Override PartName="/ppt/slides/slide1496.xml" ContentType="application/vnd.openxmlformats-officedocument.presentationml.slide+xml"/>
  <Override PartName="/ppt/slides/slide1497.xml" ContentType="application/vnd.openxmlformats-officedocument.presentationml.slide+xml"/>
  <Override PartName="/ppt/slides/slide1498.xml" ContentType="application/vnd.openxmlformats-officedocument.presentationml.slide+xml"/>
  <Override PartName="/ppt/slides/slide1499.xml" ContentType="application/vnd.openxmlformats-officedocument.presentationml.slide+xml"/>
  <Override PartName="/ppt/slides/slide1500.xml" ContentType="application/vnd.openxmlformats-officedocument.presentationml.slide+xml"/>
  <Override PartName="/ppt/slides/slide1501.xml" ContentType="application/vnd.openxmlformats-officedocument.presentationml.slide+xml"/>
  <Override PartName="/ppt/slides/slide1502.xml" ContentType="application/vnd.openxmlformats-officedocument.presentationml.slide+xml"/>
  <Override PartName="/ppt/slides/slide1503.xml" ContentType="application/vnd.openxmlformats-officedocument.presentationml.slide+xml"/>
  <Override PartName="/ppt/slides/slide1504.xml" ContentType="application/vnd.openxmlformats-officedocument.presentationml.slide+xml"/>
  <Override PartName="/ppt/slides/slide1505.xml" ContentType="application/vnd.openxmlformats-officedocument.presentationml.slide+xml"/>
  <Override PartName="/ppt/slides/slide1506.xml" ContentType="application/vnd.openxmlformats-officedocument.presentationml.slide+xml"/>
  <Override PartName="/ppt/slides/slide1507.xml" ContentType="application/vnd.openxmlformats-officedocument.presentationml.slide+xml"/>
  <Override PartName="/ppt/slides/slide1508.xml" ContentType="application/vnd.openxmlformats-officedocument.presentationml.slide+xml"/>
  <Override PartName="/ppt/slides/slide1509.xml" ContentType="application/vnd.openxmlformats-officedocument.presentationml.slide+xml"/>
  <Override PartName="/ppt/slides/slide1510.xml" ContentType="application/vnd.openxmlformats-officedocument.presentationml.slide+xml"/>
  <Override PartName="/ppt/slides/slide1511.xml" ContentType="application/vnd.openxmlformats-officedocument.presentationml.slide+xml"/>
  <Override PartName="/ppt/slides/slide1512.xml" ContentType="application/vnd.openxmlformats-officedocument.presentationml.slide+xml"/>
  <Override PartName="/ppt/slides/slide1513.xml" ContentType="application/vnd.openxmlformats-officedocument.presentationml.slide+xml"/>
  <Override PartName="/ppt/slides/slide1514.xml" ContentType="application/vnd.openxmlformats-officedocument.presentationml.slide+xml"/>
  <Override PartName="/ppt/slides/slide1515.xml" ContentType="application/vnd.openxmlformats-officedocument.presentationml.slide+xml"/>
  <Override PartName="/ppt/slides/slide1516.xml" ContentType="application/vnd.openxmlformats-officedocument.presentationml.slide+xml"/>
  <Override PartName="/ppt/slides/slide1517.xml" ContentType="application/vnd.openxmlformats-officedocument.presentationml.slide+xml"/>
  <Override PartName="/ppt/slides/slide1518.xml" ContentType="application/vnd.openxmlformats-officedocument.presentationml.slide+xml"/>
  <Override PartName="/ppt/slides/slide1519.xml" ContentType="application/vnd.openxmlformats-officedocument.presentationml.slide+xml"/>
  <Override PartName="/ppt/slides/slide1520.xml" ContentType="application/vnd.openxmlformats-officedocument.presentationml.slide+xml"/>
  <Override PartName="/ppt/slides/slide1521.xml" ContentType="application/vnd.openxmlformats-officedocument.presentationml.slide+xml"/>
  <Override PartName="/ppt/slides/slide1522.xml" ContentType="application/vnd.openxmlformats-officedocument.presentationml.slide+xml"/>
  <Override PartName="/ppt/slides/slide1523.xml" ContentType="application/vnd.openxmlformats-officedocument.presentationml.slide+xml"/>
  <Override PartName="/ppt/slides/slide1524.xml" ContentType="application/vnd.openxmlformats-officedocument.presentationml.slide+xml"/>
  <Override PartName="/ppt/slides/slide1525.xml" ContentType="application/vnd.openxmlformats-officedocument.presentationml.slide+xml"/>
  <Override PartName="/ppt/slides/slide1526.xml" ContentType="application/vnd.openxmlformats-officedocument.presentationml.slide+xml"/>
  <Override PartName="/ppt/slides/slide1527.xml" ContentType="application/vnd.openxmlformats-officedocument.presentationml.slide+xml"/>
  <Override PartName="/ppt/slides/slide1528.xml" ContentType="application/vnd.openxmlformats-officedocument.presentationml.slide+xml"/>
  <Override PartName="/ppt/slides/slide1529.xml" ContentType="application/vnd.openxmlformats-officedocument.presentationml.slide+xml"/>
  <Override PartName="/ppt/slides/slide1530.xml" ContentType="application/vnd.openxmlformats-officedocument.presentationml.slide+xml"/>
  <Override PartName="/ppt/slides/slide1531.xml" ContentType="application/vnd.openxmlformats-officedocument.presentationml.slide+xml"/>
  <Override PartName="/ppt/slides/slide1532.xml" ContentType="application/vnd.openxmlformats-officedocument.presentationml.slide+xml"/>
  <Override PartName="/ppt/slides/slide1533.xml" ContentType="application/vnd.openxmlformats-officedocument.presentationml.slide+xml"/>
  <Override PartName="/ppt/slides/slide1534.xml" ContentType="application/vnd.openxmlformats-officedocument.presentationml.slide+xml"/>
  <Override PartName="/ppt/slides/slide1535.xml" ContentType="application/vnd.openxmlformats-officedocument.presentationml.slide+xml"/>
  <Override PartName="/ppt/slides/slide1536.xml" ContentType="application/vnd.openxmlformats-officedocument.presentationml.slide+xml"/>
  <Override PartName="/ppt/slides/slide1537.xml" ContentType="application/vnd.openxmlformats-officedocument.presentationml.slide+xml"/>
  <Override PartName="/ppt/slides/slide1538.xml" ContentType="application/vnd.openxmlformats-officedocument.presentationml.slide+xml"/>
  <Override PartName="/ppt/slides/slide1539.xml" ContentType="application/vnd.openxmlformats-officedocument.presentationml.slide+xml"/>
  <Override PartName="/ppt/slides/slide1540.xml" ContentType="application/vnd.openxmlformats-officedocument.presentationml.slide+xml"/>
  <Override PartName="/ppt/slides/slide1541.xml" ContentType="application/vnd.openxmlformats-officedocument.presentationml.slide+xml"/>
  <Override PartName="/ppt/slides/slide1542.xml" ContentType="application/vnd.openxmlformats-officedocument.presentationml.slide+xml"/>
  <Override PartName="/ppt/slides/slide1543.xml" ContentType="application/vnd.openxmlformats-officedocument.presentationml.slide+xml"/>
  <Override PartName="/ppt/slides/slide1544.xml" ContentType="application/vnd.openxmlformats-officedocument.presentationml.slide+xml"/>
  <Override PartName="/ppt/slides/slide1545.xml" ContentType="application/vnd.openxmlformats-officedocument.presentationml.slide+xml"/>
  <Override PartName="/ppt/slides/slide1546.xml" ContentType="application/vnd.openxmlformats-officedocument.presentationml.slide+xml"/>
  <Override PartName="/ppt/slides/slide1547.xml" ContentType="application/vnd.openxmlformats-officedocument.presentationml.slide+xml"/>
  <Override PartName="/ppt/slides/slide1548.xml" ContentType="application/vnd.openxmlformats-officedocument.presentationml.slide+xml"/>
  <Override PartName="/ppt/slides/slide1549.xml" ContentType="application/vnd.openxmlformats-officedocument.presentationml.slide+xml"/>
  <Override PartName="/ppt/slides/slide1550.xml" ContentType="application/vnd.openxmlformats-officedocument.presentationml.slide+xml"/>
  <Override PartName="/ppt/slides/slide1551.xml" ContentType="application/vnd.openxmlformats-officedocument.presentationml.slide+xml"/>
  <Override PartName="/ppt/slides/slide1552.xml" ContentType="application/vnd.openxmlformats-officedocument.presentationml.slide+xml"/>
  <Override PartName="/ppt/slides/slide1553.xml" ContentType="application/vnd.openxmlformats-officedocument.presentationml.slide+xml"/>
  <Override PartName="/ppt/slides/slide1554.xml" ContentType="application/vnd.openxmlformats-officedocument.presentationml.slide+xml"/>
  <Override PartName="/ppt/slides/slide1555.xml" ContentType="application/vnd.openxmlformats-officedocument.presentationml.slide+xml"/>
  <Override PartName="/ppt/slides/slide1556.xml" ContentType="application/vnd.openxmlformats-officedocument.presentationml.slide+xml"/>
  <Override PartName="/ppt/slides/slide1557.xml" ContentType="application/vnd.openxmlformats-officedocument.presentationml.slide+xml"/>
  <Override PartName="/ppt/slides/slide1558.xml" ContentType="application/vnd.openxmlformats-officedocument.presentationml.slide+xml"/>
  <Override PartName="/ppt/slides/slide1559.xml" ContentType="application/vnd.openxmlformats-officedocument.presentationml.slide+xml"/>
  <Override PartName="/ppt/slides/slide1560.xml" ContentType="application/vnd.openxmlformats-officedocument.presentationml.slide+xml"/>
  <Override PartName="/ppt/slides/slide1561.xml" ContentType="application/vnd.openxmlformats-officedocument.presentationml.slide+xml"/>
  <Override PartName="/ppt/slides/slide1562.xml" ContentType="application/vnd.openxmlformats-officedocument.presentationml.slide+xml"/>
  <Override PartName="/ppt/slides/slide1563.xml" ContentType="application/vnd.openxmlformats-officedocument.presentationml.slide+xml"/>
  <Override PartName="/ppt/slides/slide1564.xml" ContentType="application/vnd.openxmlformats-officedocument.presentationml.slide+xml"/>
  <Override PartName="/ppt/slides/slide1565.xml" ContentType="application/vnd.openxmlformats-officedocument.presentationml.slide+xml"/>
  <Override PartName="/ppt/slides/slide1566.xml" ContentType="application/vnd.openxmlformats-officedocument.presentationml.slide+xml"/>
  <Override PartName="/ppt/slides/slide1567.xml" ContentType="application/vnd.openxmlformats-officedocument.presentationml.slide+xml"/>
  <Override PartName="/ppt/slides/slide1568.xml" ContentType="application/vnd.openxmlformats-officedocument.presentationml.slide+xml"/>
  <Override PartName="/ppt/slides/slide1569.xml" ContentType="application/vnd.openxmlformats-officedocument.presentationml.slide+xml"/>
  <Override PartName="/ppt/slides/slide1570.xml" ContentType="application/vnd.openxmlformats-officedocument.presentationml.slide+xml"/>
  <Override PartName="/ppt/slides/slide1571.xml" ContentType="application/vnd.openxmlformats-officedocument.presentationml.slide+xml"/>
  <Override PartName="/ppt/slides/slide1572.xml" ContentType="application/vnd.openxmlformats-officedocument.presentationml.slide+xml"/>
  <Override PartName="/ppt/slides/slide1573.xml" ContentType="application/vnd.openxmlformats-officedocument.presentationml.slide+xml"/>
  <Override PartName="/ppt/slides/slide1574.xml" ContentType="application/vnd.openxmlformats-officedocument.presentationml.slide+xml"/>
  <Override PartName="/ppt/slides/slide1575.xml" ContentType="application/vnd.openxmlformats-officedocument.presentationml.slide+xml"/>
  <Override PartName="/ppt/slides/slide1576.xml" ContentType="application/vnd.openxmlformats-officedocument.presentationml.slide+xml"/>
  <Override PartName="/ppt/slides/slide1577.xml" ContentType="application/vnd.openxmlformats-officedocument.presentationml.slide+xml"/>
  <Override PartName="/ppt/slides/slide1578.xml" ContentType="application/vnd.openxmlformats-officedocument.presentationml.slide+xml"/>
  <Override PartName="/ppt/slides/slide1579.xml" ContentType="application/vnd.openxmlformats-officedocument.presentationml.slide+xml"/>
  <Override PartName="/ppt/slides/slide1580.xml" ContentType="application/vnd.openxmlformats-officedocument.presentationml.slide+xml"/>
  <Override PartName="/ppt/slides/slide1581.xml" ContentType="application/vnd.openxmlformats-officedocument.presentationml.slide+xml"/>
  <Override PartName="/ppt/slides/slide1582.xml" ContentType="application/vnd.openxmlformats-officedocument.presentationml.slide+xml"/>
  <Override PartName="/ppt/slides/slide1583.xml" ContentType="application/vnd.openxmlformats-officedocument.presentationml.slide+xml"/>
  <Override PartName="/ppt/slides/slide1584.xml" ContentType="application/vnd.openxmlformats-officedocument.presentationml.slide+xml"/>
  <Override PartName="/ppt/slides/slide1585.xml" ContentType="application/vnd.openxmlformats-officedocument.presentationml.slide+xml"/>
  <Override PartName="/ppt/slides/slide1586.xml" ContentType="application/vnd.openxmlformats-officedocument.presentationml.slide+xml"/>
  <Override PartName="/ppt/slides/slide1587.xml" ContentType="application/vnd.openxmlformats-officedocument.presentationml.slide+xml"/>
  <Override PartName="/ppt/slides/slide1588.xml" ContentType="application/vnd.openxmlformats-officedocument.presentationml.slide+xml"/>
  <Override PartName="/ppt/slides/slide1589.xml" ContentType="application/vnd.openxmlformats-officedocument.presentationml.slide+xml"/>
  <Override PartName="/ppt/slides/slide1590.xml" ContentType="application/vnd.openxmlformats-officedocument.presentationml.slide+xml"/>
  <Override PartName="/ppt/slides/slide1591.xml" ContentType="application/vnd.openxmlformats-officedocument.presentationml.slide+xml"/>
  <Override PartName="/ppt/slides/slide1592.xml" ContentType="application/vnd.openxmlformats-officedocument.presentationml.slide+xml"/>
  <Override PartName="/ppt/slides/slide1593.xml" ContentType="application/vnd.openxmlformats-officedocument.presentationml.slide+xml"/>
  <Override PartName="/ppt/slides/slide1594.xml" ContentType="application/vnd.openxmlformats-officedocument.presentationml.slide+xml"/>
  <Override PartName="/ppt/slides/slide1595.xml" ContentType="application/vnd.openxmlformats-officedocument.presentationml.slide+xml"/>
  <Override PartName="/ppt/slides/slide1596.xml" ContentType="application/vnd.openxmlformats-officedocument.presentationml.slide+xml"/>
  <Override PartName="/ppt/slides/slide1597.xml" ContentType="application/vnd.openxmlformats-officedocument.presentationml.slide+xml"/>
  <Override PartName="/ppt/slides/slide1598.xml" ContentType="application/vnd.openxmlformats-officedocument.presentationml.slide+xml"/>
  <Override PartName="/ppt/slides/slide1599.xml" ContentType="application/vnd.openxmlformats-officedocument.presentationml.slide+xml"/>
  <Override PartName="/ppt/slides/slide1600.xml" ContentType="application/vnd.openxmlformats-officedocument.presentationml.slide+xml"/>
  <Override PartName="/ppt/slides/slide1601.xml" ContentType="application/vnd.openxmlformats-officedocument.presentationml.slide+xml"/>
  <Override PartName="/ppt/slides/slide1602.xml" ContentType="application/vnd.openxmlformats-officedocument.presentationml.slide+xml"/>
  <Override PartName="/ppt/slides/slide1603.xml" ContentType="application/vnd.openxmlformats-officedocument.presentationml.slide+xml"/>
  <Override PartName="/ppt/slides/slide1604.xml" ContentType="application/vnd.openxmlformats-officedocument.presentationml.slide+xml"/>
  <Override PartName="/ppt/slides/slide1605.xml" ContentType="application/vnd.openxmlformats-officedocument.presentationml.slide+xml"/>
  <Override PartName="/ppt/slides/slide1606.xml" ContentType="application/vnd.openxmlformats-officedocument.presentationml.slide+xml"/>
  <Override PartName="/ppt/slides/slide1607.xml" ContentType="application/vnd.openxmlformats-officedocument.presentationml.slide+xml"/>
  <Override PartName="/ppt/slides/slide1608.xml" ContentType="application/vnd.openxmlformats-officedocument.presentationml.slide+xml"/>
  <Override PartName="/ppt/slides/slide1609.xml" ContentType="application/vnd.openxmlformats-officedocument.presentationml.slide+xml"/>
  <Override PartName="/ppt/slides/slide1610.xml" ContentType="application/vnd.openxmlformats-officedocument.presentationml.slide+xml"/>
  <Override PartName="/ppt/slides/slide1611.xml" ContentType="application/vnd.openxmlformats-officedocument.presentationml.slide+xml"/>
  <Override PartName="/ppt/slides/slide1612.xml" ContentType="application/vnd.openxmlformats-officedocument.presentationml.slide+xml"/>
  <Override PartName="/ppt/slides/slide1613.xml" ContentType="application/vnd.openxmlformats-officedocument.presentationml.slide+xml"/>
  <Override PartName="/ppt/slides/slide1614.xml" ContentType="application/vnd.openxmlformats-officedocument.presentationml.slide+xml"/>
  <Override PartName="/ppt/slides/slide1615.xml" ContentType="application/vnd.openxmlformats-officedocument.presentationml.slide+xml"/>
  <Override PartName="/ppt/slides/slide1616.xml" ContentType="application/vnd.openxmlformats-officedocument.presentationml.slide+xml"/>
  <Override PartName="/ppt/slides/slide1617.xml" ContentType="application/vnd.openxmlformats-officedocument.presentationml.slide+xml"/>
  <Override PartName="/ppt/slides/slide1618.xml" ContentType="application/vnd.openxmlformats-officedocument.presentationml.slide+xml"/>
  <Override PartName="/ppt/slides/slide1619.xml" ContentType="application/vnd.openxmlformats-officedocument.presentationml.slide+xml"/>
  <Override PartName="/ppt/slides/slide1620.xml" ContentType="application/vnd.openxmlformats-officedocument.presentationml.slide+xml"/>
  <Override PartName="/ppt/slides/slide1621.xml" ContentType="application/vnd.openxmlformats-officedocument.presentationml.slide+xml"/>
  <Override PartName="/ppt/slides/slide1622.xml" ContentType="application/vnd.openxmlformats-officedocument.presentationml.slide+xml"/>
  <Override PartName="/ppt/slides/slide1623.xml" ContentType="application/vnd.openxmlformats-officedocument.presentationml.slide+xml"/>
  <Override PartName="/ppt/slides/slide1624.xml" ContentType="application/vnd.openxmlformats-officedocument.presentationml.slide+xml"/>
  <Override PartName="/ppt/slides/slide1625.xml" ContentType="application/vnd.openxmlformats-officedocument.presentationml.slide+xml"/>
  <Override PartName="/ppt/slides/slide1626.xml" ContentType="application/vnd.openxmlformats-officedocument.presentationml.slide+xml"/>
  <Override PartName="/ppt/slides/slide1627.xml" ContentType="application/vnd.openxmlformats-officedocument.presentationml.slide+xml"/>
  <Override PartName="/ppt/slides/slide1628.xml" ContentType="application/vnd.openxmlformats-officedocument.presentationml.slide+xml"/>
  <Override PartName="/ppt/slides/slide1629.xml" ContentType="application/vnd.openxmlformats-officedocument.presentationml.slide+xml"/>
  <Override PartName="/ppt/slides/slide1630.xml" ContentType="application/vnd.openxmlformats-officedocument.presentationml.slide+xml"/>
  <Override PartName="/ppt/slides/slide1631.xml" ContentType="application/vnd.openxmlformats-officedocument.presentationml.slide+xml"/>
  <Override PartName="/ppt/slides/slide1632.xml" ContentType="application/vnd.openxmlformats-officedocument.presentationml.slide+xml"/>
  <Override PartName="/ppt/slides/slide1633.xml" ContentType="application/vnd.openxmlformats-officedocument.presentationml.slide+xml"/>
  <Override PartName="/ppt/slides/slide1634.xml" ContentType="application/vnd.openxmlformats-officedocument.presentationml.slide+xml"/>
  <Override PartName="/ppt/slides/slide1635.xml" ContentType="application/vnd.openxmlformats-officedocument.presentationml.slide+xml"/>
  <Override PartName="/ppt/slides/slide1636.xml" ContentType="application/vnd.openxmlformats-officedocument.presentationml.slide+xml"/>
  <Override PartName="/ppt/slides/slide1637.xml" ContentType="application/vnd.openxmlformats-officedocument.presentationml.slide+xml"/>
  <Override PartName="/ppt/slides/slide1638.xml" ContentType="application/vnd.openxmlformats-officedocument.presentationml.slide+xml"/>
  <Override PartName="/ppt/slides/slide1639.xml" ContentType="application/vnd.openxmlformats-officedocument.presentationml.slide+xml"/>
  <Override PartName="/ppt/slides/slide1640.xml" ContentType="application/vnd.openxmlformats-officedocument.presentationml.slide+xml"/>
  <Override PartName="/ppt/slides/slide1641.xml" ContentType="application/vnd.openxmlformats-officedocument.presentationml.slide+xml"/>
  <Override PartName="/ppt/slides/slide1642.xml" ContentType="application/vnd.openxmlformats-officedocument.presentationml.slide+xml"/>
  <Override PartName="/ppt/slides/slide1643.xml" ContentType="application/vnd.openxmlformats-officedocument.presentationml.slide+xml"/>
  <Override PartName="/ppt/slides/slide1644.xml" ContentType="application/vnd.openxmlformats-officedocument.presentationml.slide+xml"/>
  <Override PartName="/ppt/slides/slide1645.xml" ContentType="application/vnd.openxmlformats-officedocument.presentationml.slide+xml"/>
  <Override PartName="/ppt/slides/slide1646.xml" ContentType="application/vnd.openxmlformats-officedocument.presentationml.slide+xml"/>
  <Override PartName="/ppt/slides/slide1647.xml" ContentType="application/vnd.openxmlformats-officedocument.presentationml.slide+xml"/>
  <Override PartName="/ppt/slides/slide1648.xml" ContentType="application/vnd.openxmlformats-officedocument.presentationml.slide+xml"/>
  <Override PartName="/ppt/slides/slide1649.xml" ContentType="application/vnd.openxmlformats-officedocument.presentationml.slide+xml"/>
  <Override PartName="/ppt/slides/slide1650.xml" ContentType="application/vnd.openxmlformats-officedocument.presentationml.slide+xml"/>
  <Override PartName="/ppt/slides/slide1651.xml" ContentType="application/vnd.openxmlformats-officedocument.presentationml.slide+xml"/>
  <Override PartName="/ppt/slides/slide1652.xml" ContentType="application/vnd.openxmlformats-officedocument.presentationml.slide+xml"/>
  <Override PartName="/ppt/slides/slide1653.xml" ContentType="application/vnd.openxmlformats-officedocument.presentationml.slide+xml"/>
  <Override PartName="/ppt/slides/slide1654.xml" ContentType="application/vnd.openxmlformats-officedocument.presentationml.slide+xml"/>
  <Override PartName="/ppt/slides/slide1655.xml" ContentType="application/vnd.openxmlformats-officedocument.presentationml.slide+xml"/>
  <Override PartName="/ppt/slides/slide1656.xml" ContentType="application/vnd.openxmlformats-officedocument.presentationml.slide+xml"/>
  <Override PartName="/ppt/slides/slide1657.xml" ContentType="application/vnd.openxmlformats-officedocument.presentationml.slide+xml"/>
  <Override PartName="/ppt/slides/slide1658.xml" ContentType="application/vnd.openxmlformats-officedocument.presentationml.slide+xml"/>
  <Override PartName="/ppt/slides/slide1659.xml" ContentType="application/vnd.openxmlformats-officedocument.presentationml.slide+xml"/>
  <Override PartName="/ppt/slides/slide1660.xml" ContentType="application/vnd.openxmlformats-officedocument.presentationml.slide+xml"/>
  <Override PartName="/ppt/slides/slide1661.xml" ContentType="application/vnd.openxmlformats-officedocument.presentationml.slide+xml"/>
  <Override PartName="/ppt/slides/slide1662.xml" ContentType="application/vnd.openxmlformats-officedocument.presentationml.slide+xml"/>
  <Override PartName="/ppt/slides/slide1663.xml" ContentType="application/vnd.openxmlformats-officedocument.presentationml.slide+xml"/>
  <Override PartName="/ppt/slides/slide1664.xml" ContentType="application/vnd.openxmlformats-officedocument.presentationml.slide+xml"/>
  <Override PartName="/ppt/slides/slide1665.xml" ContentType="application/vnd.openxmlformats-officedocument.presentationml.slide+xml"/>
  <Override PartName="/ppt/slides/slide1666.xml" ContentType="application/vnd.openxmlformats-officedocument.presentationml.slide+xml"/>
  <Override PartName="/ppt/slides/slide1667.xml" ContentType="application/vnd.openxmlformats-officedocument.presentationml.slide+xml"/>
  <Override PartName="/ppt/slides/slide1668.xml" ContentType="application/vnd.openxmlformats-officedocument.presentationml.slide+xml"/>
  <Override PartName="/ppt/slides/slide1669.xml" ContentType="application/vnd.openxmlformats-officedocument.presentationml.slide+xml"/>
  <Override PartName="/ppt/slides/slide1670.xml" ContentType="application/vnd.openxmlformats-officedocument.presentationml.slide+xml"/>
  <Override PartName="/ppt/slides/slide1671.xml" ContentType="application/vnd.openxmlformats-officedocument.presentationml.slide+xml"/>
  <Override PartName="/ppt/slides/slide1672.xml" ContentType="application/vnd.openxmlformats-officedocument.presentationml.slide+xml"/>
  <Override PartName="/ppt/slides/slide1673.xml" ContentType="application/vnd.openxmlformats-officedocument.presentationml.slide+xml"/>
  <Override PartName="/ppt/slides/slide1674.xml" ContentType="application/vnd.openxmlformats-officedocument.presentationml.slide+xml"/>
  <Override PartName="/ppt/slides/slide1675.xml" ContentType="application/vnd.openxmlformats-officedocument.presentationml.slide+xml"/>
  <Override PartName="/ppt/slides/slide1676.xml" ContentType="application/vnd.openxmlformats-officedocument.presentationml.slide+xml"/>
  <Override PartName="/ppt/slides/slide1677.xml" ContentType="application/vnd.openxmlformats-officedocument.presentationml.slide+xml"/>
  <Override PartName="/ppt/slides/slide1678.xml" ContentType="application/vnd.openxmlformats-officedocument.presentationml.slide+xml"/>
  <Override PartName="/ppt/slides/slide1679.xml" ContentType="application/vnd.openxmlformats-officedocument.presentationml.slide+xml"/>
  <Override PartName="/ppt/slides/slide1680.xml" ContentType="application/vnd.openxmlformats-officedocument.presentationml.slide+xml"/>
  <Override PartName="/ppt/slides/slide1681.xml" ContentType="application/vnd.openxmlformats-officedocument.presentationml.slide+xml"/>
  <Override PartName="/ppt/slides/slide1682.xml" ContentType="application/vnd.openxmlformats-officedocument.presentationml.slide+xml"/>
  <Override PartName="/ppt/slides/slide1683.xml" ContentType="application/vnd.openxmlformats-officedocument.presentationml.slide+xml"/>
  <Override PartName="/ppt/slides/slide1684.xml" ContentType="application/vnd.openxmlformats-officedocument.presentationml.slide+xml"/>
  <Override PartName="/ppt/slides/slide1685.xml" ContentType="application/vnd.openxmlformats-officedocument.presentationml.slide+xml"/>
  <Override PartName="/ppt/slides/slide1686.xml" ContentType="application/vnd.openxmlformats-officedocument.presentationml.slide+xml"/>
  <Override PartName="/ppt/slides/slide1687.xml" ContentType="application/vnd.openxmlformats-officedocument.presentationml.slide+xml"/>
  <Override PartName="/ppt/slides/slide1688.xml" ContentType="application/vnd.openxmlformats-officedocument.presentationml.slide+xml"/>
  <Override PartName="/ppt/slides/slide1689.xml" ContentType="application/vnd.openxmlformats-officedocument.presentationml.slide+xml"/>
  <Override PartName="/ppt/slides/slide1690.xml" ContentType="application/vnd.openxmlformats-officedocument.presentationml.slide+xml"/>
  <Override PartName="/ppt/slides/slide1691.xml" ContentType="application/vnd.openxmlformats-officedocument.presentationml.slide+xml"/>
  <Override PartName="/ppt/slides/slide1692.xml" ContentType="application/vnd.openxmlformats-officedocument.presentationml.slide+xml"/>
  <Override PartName="/ppt/slides/slide1693.xml" ContentType="application/vnd.openxmlformats-officedocument.presentationml.slide+xml"/>
  <Override PartName="/ppt/slides/slide1694.xml" ContentType="application/vnd.openxmlformats-officedocument.presentationml.slide+xml"/>
  <Override PartName="/ppt/slides/slide1695.xml" ContentType="application/vnd.openxmlformats-officedocument.presentationml.slide+xml"/>
  <Override PartName="/ppt/slides/slide1696.xml" ContentType="application/vnd.openxmlformats-officedocument.presentationml.slide+xml"/>
  <Override PartName="/ppt/slides/slide1697.xml" ContentType="application/vnd.openxmlformats-officedocument.presentationml.slide+xml"/>
  <Override PartName="/ppt/slides/slide1698.xml" ContentType="application/vnd.openxmlformats-officedocument.presentationml.slide+xml"/>
  <Override PartName="/ppt/slides/slide1699.xml" ContentType="application/vnd.openxmlformats-officedocument.presentationml.slide+xml"/>
  <Override PartName="/ppt/slides/slide1700.xml" ContentType="application/vnd.openxmlformats-officedocument.presentationml.slide+xml"/>
  <Override PartName="/ppt/slides/slide1701.xml" ContentType="application/vnd.openxmlformats-officedocument.presentationml.slide+xml"/>
  <Override PartName="/ppt/slides/slide1702.xml" ContentType="application/vnd.openxmlformats-officedocument.presentationml.slide+xml"/>
  <Override PartName="/ppt/slides/slide1703.xml" ContentType="application/vnd.openxmlformats-officedocument.presentationml.slide+xml"/>
  <Override PartName="/ppt/slides/slide1704.xml" ContentType="application/vnd.openxmlformats-officedocument.presentationml.slide+xml"/>
  <Override PartName="/ppt/slides/slide1705.xml" ContentType="application/vnd.openxmlformats-officedocument.presentationml.slide+xml"/>
  <Override PartName="/ppt/slides/slide1706.xml" ContentType="application/vnd.openxmlformats-officedocument.presentationml.slide+xml"/>
  <Override PartName="/ppt/slides/slide1707.xml" ContentType="application/vnd.openxmlformats-officedocument.presentationml.slide+xml"/>
  <Override PartName="/ppt/slides/slide1708.xml" ContentType="application/vnd.openxmlformats-officedocument.presentationml.slide+xml"/>
  <Override PartName="/ppt/slides/slide1709.xml" ContentType="application/vnd.openxmlformats-officedocument.presentationml.slide+xml"/>
  <Override PartName="/ppt/slides/slide1710.xml" ContentType="application/vnd.openxmlformats-officedocument.presentationml.slide+xml"/>
  <Override PartName="/ppt/slides/slide1711.xml" ContentType="application/vnd.openxmlformats-officedocument.presentationml.slide+xml"/>
  <Override PartName="/ppt/slides/slide1712.xml" ContentType="application/vnd.openxmlformats-officedocument.presentationml.slide+xml"/>
  <Override PartName="/ppt/slides/slide1713.xml" ContentType="application/vnd.openxmlformats-officedocument.presentationml.slide+xml"/>
  <Override PartName="/ppt/slides/slide1714.xml" ContentType="application/vnd.openxmlformats-officedocument.presentationml.slide+xml"/>
  <Override PartName="/ppt/slides/slide1715.xml" ContentType="application/vnd.openxmlformats-officedocument.presentationml.slide+xml"/>
  <Override PartName="/ppt/slides/slide1716.xml" ContentType="application/vnd.openxmlformats-officedocument.presentationml.slide+xml"/>
  <Override PartName="/ppt/slides/slide1717.xml" ContentType="application/vnd.openxmlformats-officedocument.presentationml.slide+xml"/>
  <Override PartName="/ppt/slides/slide1718.xml" ContentType="application/vnd.openxmlformats-officedocument.presentationml.slide+xml"/>
  <Override PartName="/ppt/slides/slide1719.xml" ContentType="application/vnd.openxmlformats-officedocument.presentationml.slide+xml"/>
  <Override PartName="/ppt/slides/slide1720.xml" ContentType="application/vnd.openxmlformats-officedocument.presentationml.slide+xml"/>
  <Override PartName="/ppt/slides/slide1721.xml" ContentType="application/vnd.openxmlformats-officedocument.presentationml.slide+xml"/>
  <Override PartName="/ppt/slides/slide1722.xml" ContentType="application/vnd.openxmlformats-officedocument.presentationml.slide+xml"/>
  <Override PartName="/ppt/slides/slide1723.xml" ContentType="application/vnd.openxmlformats-officedocument.presentationml.slide+xml"/>
  <Override PartName="/ppt/slides/slide1724.xml" ContentType="application/vnd.openxmlformats-officedocument.presentationml.slide+xml"/>
  <Override PartName="/ppt/slides/slide1725.xml" ContentType="application/vnd.openxmlformats-officedocument.presentationml.slide+xml"/>
  <Override PartName="/ppt/slides/slide1726.xml" ContentType="application/vnd.openxmlformats-officedocument.presentationml.slide+xml"/>
  <Override PartName="/ppt/slides/slide1727.xml" ContentType="application/vnd.openxmlformats-officedocument.presentationml.slide+xml"/>
  <Override PartName="/ppt/slides/slide1728.xml" ContentType="application/vnd.openxmlformats-officedocument.presentationml.slide+xml"/>
  <Override PartName="/ppt/slides/slide1729.xml" ContentType="application/vnd.openxmlformats-officedocument.presentationml.slide+xml"/>
  <Override PartName="/ppt/slides/slide1730.xml" ContentType="application/vnd.openxmlformats-officedocument.presentationml.slide+xml"/>
  <Override PartName="/ppt/slides/slide1731.xml" ContentType="application/vnd.openxmlformats-officedocument.presentationml.slide+xml"/>
  <Override PartName="/ppt/slides/slide1732.xml" ContentType="application/vnd.openxmlformats-officedocument.presentationml.slide+xml"/>
  <Override PartName="/ppt/slides/slide1733.xml" ContentType="application/vnd.openxmlformats-officedocument.presentationml.slide+xml"/>
  <Override PartName="/ppt/slides/slide1734.xml" ContentType="application/vnd.openxmlformats-officedocument.presentationml.slide+xml"/>
  <Override PartName="/ppt/slides/slide1735.xml" ContentType="application/vnd.openxmlformats-officedocument.presentationml.slide+xml"/>
  <Override PartName="/ppt/slides/slide1736.xml" ContentType="application/vnd.openxmlformats-officedocument.presentationml.slide+xml"/>
  <Override PartName="/ppt/slides/slide1737.xml" ContentType="application/vnd.openxmlformats-officedocument.presentationml.slide+xml"/>
  <Override PartName="/ppt/slides/slide1738.xml" ContentType="application/vnd.openxmlformats-officedocument.presentationml.slide+xml"/>
  <Override PartName="/ppt/slides/slide1739.xml" ContentType="application/vnd.openxmlformats-officedocument.presentationml.slide+xml"/>
  <Override PartName="/ppt/slides/slide1740.xml" ContentType="application/vnd.openxmlformats-officedocument.presentationml.slide+xml"/>
  <Override PartName="/ppt/slides/slide1741.xml" ContentType="application/vnd.openxmlformats-officedocument.presentationml.slide+xml"/>
  <Override PartName="/ppt/slides/slide1742.xml" ContentType="application/vnd.openxmlformats-officedocument.presentationml.slide+xml"/>
  <Override PartName="/ppt/slides/slide1743.xml" ContentType="application/vnd.openxmlformats-officedocument.presentationml.slide+xml"/>
  <Override PartName="/ppt/slides/slide1744.xml" ContentType="application/vnd.openxmlformats-officedocument.presentationml.slide+xml"/>
  <Override PartName="/ppt/slides/slide1745.xml" ContentType="application/vnd.openxmlformats-officedocument.presentationml.slide+xml"/>
  <Override PartName="/ppt/slides/slide1746.xml" ContentType="application/vnd.openxmlformats-officedocument.presentationml.slide+xml"/>
  <Override PartName="/ppt/slides/slide1747.xml" ContentType="application/vnd.openxmlformats-officedocument.presentationml.slide+xml"/>
  <Override PartName="/ppt/slides/slide1748.xml" ContentType="application/vnd.openxmlformats-officedocument.presentationml.slide+xml"/>
  <Override PartName="/ppt/slides/slide1749.xml" ContentType="application/vnd.openxmlformats-officedocument.presentationml.slide+xml"/>
  <Override PartName="/ppt/slides/slide1750.xml" ContentType="application/vnd.openxmlformats-officedocument.presentationml.slide+xml"/>
  <Override PartName="/ppt/slides/slide1751.xml" ContentType="application/vnd.openxmlformats-officedocument.presentationml.slide+xml"/>
  <Override PartName="/ppt/slides/slide1752.xml" ContentType="application/vnd.openxmlformats-officedocument.presentationml.slide+xml"/>
  <Override PartName="/ppt/slides/slide1753.xml" ContentType="application/vnd.openxmlformats-officedocument.presentationml.slide+xml"/>
  <Override PartName="/ppt/slides/slide1754.xml" ContentType="application/vnd.openxmlformats-officedocument.presentationml.slide+xml"/>
  <Override PartName="/ppt/slides/slide1755.xml" ContentType="application/vnd.openxmlformats-officedocument.presentationml.slide+xml"/>
  <Override PartName="/ppt/slides/slide1756.xml" ContentType="application/vnd.openxmlformats-officedocument.presentationml.slide+xml"/>
  <Override PartName="/ppt/slides/slide1757.xml" ContentType="application/vnd.openxmlformats-officedocument.presentationml.slide+xml"/>
  <Override PartName="/ppt/slides/slide1758.xml" ContentType="application/vnd.openxmlformats-officedocument.presentationml.slide+xml"/>
  <Override PartName="/ppt/slides/slide1759.xml" ContentType="application/vnd.openxmlformats-officedocument.presentationml.slide+xml"/>
  <Override PartName="/ppt/slides/slide1760.xml" ContentType="application/vnd.openxmlformats-officedocument.presentationml.slide+xml"/>
  <Override PartName="/ppt/slides/slide1761.xml" ContentType="application/vnd.openxmlformats-officedocument.presentationml.slide+xml"/>
  <Override PartName="/ppt/slides/slide1762.xml" ContentType="application/vnd.openxmlformats-officedocument.presentationml.slide+xml"/>
  <Override PartName="/ppt/slides/slide1763.xml" ContentType="application/vnd.openxmlformats-officedocument.presentationml.slide+xml"/>
  <Override PartName="/ppt/slides/slide1764.xml" ContentType="application/vnd.openxmlformats-officedocument.presentationml.slide+xml"/>
  <Override PartName="/ppt/slides/slide1765.xml" ContentType="application/vnd.openxmlformats-officedocument.presentationml.slide+xml"/>
  <Override PartName="/ppt/slides/slide1766.xml" ContentType="application/vnd.openxmlformats-officedocument.presentationml.slide+xml"/>
  <Override PartName="/ppt/slides/slide1767.xml" ContentType="application/vnd.openxmlformats-officedocument.presentationml.slide+xml"/>
  <Override PartName="/ppt/slides/slide1768.xml" ContentType="application/vnd.openxmlformats-officedocument.presentationml.slide+xml"/>
  <Override PartName="/ppt/slides/slide1769.xml" ContentType="application/vnd.openxmlformats-officedocument.presentationml.slide+xml"/>
  <Override PartName="/ppt/slides/slide1770.xml" ContentType="application/vnd.openxmlformats-officedocument.presentationml.slide+xml"/>
  <Override PartName="/ppt/slides/slide1771.xml" ContentType="application/vnd.openxmlformats-officedocument.presentationml.slide+xml"/>
  <Override PartName="/ppt/slides/slide1772.xml" ContentType="application/vnd.openxmlformats-officedocument.presentationml.slide+xml"/>
  <Override PartName="/ppt/slides/slide1773.xml" ContentType="application/vnd.openxmlformats-officedocument.presentationml.slide+xml"/>
  <Override PartName="/ppt/slides/slide1774.xml" ContentType="application/vnd.openxmlformats-officedocument.presentationml.slide+xml"/>
  <Override PartName="/ppt/slides/slide1775.xml" ContentType="application/vnd.openxmlformats-officedocument.presentationml.slide+xml"/>
  <Override PartName="/ppt/slides/slide1776.xml" ContentType="application/vnd.openxmlformats-officedocument.presentationml.slide+xml"/>
  <Override PartName="/ppt/slides/slide1777.xml" ContentType="application/vnd.openxmlformats-officedocument.presentationml.slide+xml"/>
  <Override PartName="/ppt/slides/slide1778.xml" ContentType="application/vnd.openxmlformats-officedocument.presentationml.slide+xml"/>
  <Override PartName="/ppt/slides/slide1779.xml" ContentType="application/vnd.openxmlformats-officedocument.presentationml.slide+xml"/>
  <Override PartName="/ppt/slides/slide1780.xml" ContentType="application/vnd.openxmlformats-officedocument.presentationml.slide+xml"/>
  <Override PartName="/ppt/slides/slide1781.xml" ContentType="application/vnd.openxmlformats-officedocument.presentationml.slide+xml"/>
  <Override PartName="/ppt/slides/slide1782.xml" ContentType="application/vnd.openxmlformats-officedocument.presentationml.slide+xml"/>
  <Override PartName="/ppt/slides/slide1783.xml" ContentType="application/vnd.openxmlformats-officedocument.presentationml.slide+xml"/>
  <Override PartName="/ppt/slides/slide1784.xml" ContentType="application/vnd.openxmlformats-officedocument.presentationml.slide+xml"/>
  <Override PartName="/ppt/slides/slide1785.xml" ContentType="application/vnd.openxmlformats-officedocument.presentationml.slide+xml"/>
  <Override PartName="/ppt/slides/slide1786.xml" ContentType="application/vnd.openxmlformats-officedocument.presentationml.slide+xml"/>
  <Override PartName="/ppt/slides/slide1787.xml" ContentType="application/vnd.openxmlformats-officedocument.presentationml.slide+xml"/>
  <Override PartName="/ppt/slides/slide1788.xml" ContentType="application/vnd.openxmlformats-officedocument.presentationml.slide+xml"/>
  <Override PartName="/ppt/slides/slide1789.xml" ContentType="application/vnd.openxmlformats-officedocument.presentationml.slide+xml"/>
  <Override PartName="/ppt/slides/slide1790.xml" ContentType="application/vnd.openxmlformats-officedocument.presentationml.slide+xml"/>
  <Override PartName="/ppt/slides/slide1791.xml" ContentType="application/vnd.openxmlformats-officedocument.presentationml.slide+xml"/>
  <Override PartName="/ppt/slides/slide1792.xml" ContentType="application/vnd.openxmlformats-officedocument.presentationml.slide+xml"/>
  <Override PartName="/ppt/slides/slide1793.xml" ContentType="application/vnd.openxmlformats-officedocument.presentationml.slide+xml"/>
  <Override PartName="/ppt/slides/slide1794.xml" ContentType="application/vnd.openxmlformats-officedocument.presentationml.slide+xml"/>
  <Override PartName="/ppt/slides/slide1795.xml" ContentType="application/vnd.openxmlformats-officedocument.presentationml.slide+xml"/>
  <Override PartName="/ppt/slides/slide1796.xml" ContentType="application/vnd.openxmlformats-officedocument.presentationml.slide+xml"/>
  <Override PartName="/ppt/slides/slide1797.xml" ContentType="application/vnd.openxmlformats-officedocument.presentationml.slide+xml"/>
  <Override PartName="/ppt/slides/slide1798.xml" ContentType="application/vnd.openxmlformats-officedocument.presentationml.slide+xml"/>
  <Override PartName="/ppt/slides/slide1799.xml" ContentType="application/vnd.openxmlformats-officedocument.presentationml.slide+xml"/>
  <Override PartName="/ppt/slides/slide1800.xml" ContentType="application/vnd.openxmlformats-officedocument.presentationml.slide+xml"/>
  <Override PartName="/ppt/slides/slide1801.xml" ContentType="application/vnd.openxmlformats-officedocument.presentationml.slide+xml"/>
  <Override PartName="/ppt/slides/slide1802.xml" ContentType="application/vnd.openxmlformats-officedocument.presentationml.slide+xml"/>
  <Override PartName="/ppt/slides/slide1803.xml" ContentType="application/vnd.openxmlformats-officedocument.presentationml.slide+xml"/>
  <Override PartName="/ppt/slides/slide1804.xml" ContentType="application/vnd.openxmlformats-officedocument.presentationml.slide+xml"/>
  <Override PartName="/ppt/slides/slide1805.xml" ContentType="application/vnd.openxmlformats-officedocument.presentationml.slide+xml"/>
  <Override PartName="/ppt/slides/slide1806.xml" ContentType="application/vnd.openxmlformats-officedocument.presentationml.slide+xml"/>
  <Override PartName="/ppt/slides/slide1807.xml" ContentType="application/vnd.openxmlformats-officedocument.presentationml.slide+xml"/>
  <Override PartName="/ppt/slides/slide1808.xml" ContentType="application/vnd.openxmlformats-officedocument.presentationml.slide+xml"/>
  <Override PartName="/ppt/slides/slide1809.xml" ContentType="application/vnd.openxmlformats-officedocument.presentationml.slide+xml"/>
  <Override PartName="/ppt/slides/slide1810.xml" ContentType="application/vnd.openxmlformats-officedocument.presentationml.slide+xml"/>
  <Override PartName="/ppt/slides/slide1811.xml" ContentType="application/vnd.openxmlformats-officedocument.presentationml.slide+xml"/>
  <Override PartName="/ppt/slides/slide1812.xml" ContentType="application/vnd.openxmlformats-officedocument.presentationml.slide+xml"/>
  <Override PartName="/ppt/slides/slide1813.xml" ContentType="application/vnd.openxmlformats-officedocument.presentationml.slide+xml"/>
  <Override PartName="/ppt/slides/slide1814.xml" ContentType="application/vnd.openxmlformats-officedocument.presentationml.slide+xml"/>
  <Override PartName="/ppt/slides/slide1815.xml" ContentType="application/vnd.openxmlformats-officedocument.presentationml.slide+xml"/>
  <Override PartName="/ppt/slides/slide1816.xml" ContentType="application/vnd.openxmlformats-officedocument.presentationml.slide+xml"/>
  <Override PartName="/ppt/slides/slide1817.xml" ContentType="application/vnd.openxmlformats-officedocument.presentationml.slide+xml"/>
  <Override PartName="/ppt/slides/slide1818.xml" ContentType="application/vnd.openxmlformats-officedocument.presentationml.slide+xml"/>
  <Override PartName="/ppt/slides/slide1819.xml" ContentType="application/vnd.openxmlformats-officedocument.presentationml.slide+xml"/>
  <Override PartName="/ppt/slides/slide1820.xml" ContentType="application/vnd.openxmlformats-officedocument.presentationml.slide+xml"/>
  <Override PartName="/ppt/slides/slide1821.xml" ContentType="application/vnd.openxmlformats-officedocument.presentationml.slide+xml"/>
  <Override PartName="/ppt/slides/slide1822.xml" ContentType="application/vnd.openxmlformats-officedocument.presentationml.slide+xml"/>
  <Override PartName="/ppt/slides/slide1823.xml" ContentType="application/vnd.openxmlformats-officedocument.presentationml.slide+xml"/>
  <Override PartName="/ppt/slides/slide1824.xml" ContentType="application/vnd.openxmlformats-officedocument.presentationml.slide+xml"/>
  <Override PartName="/ppt/slides/slide1825.xml" ContentType="application/vnd.openxmlformats-officedocument.presentationml.slide+xml"/>
  <Override PartName="/ppt/slides/slide1826.xml" ContentType="application/vnd.openxmlformats-officedocument.presentationml.slide+xml"/>
  <Override PartName="/ppt/slides/slide1827.xml" ContentType="application/vnd.openxmlformats-officedocument.presentationml.slide+xml"/>
  <Override PartName="/ppt/slides/slide1828.xml" ContentType="application/vnd.openxmlformats-officedocument.presentationml.slide+xml"/>
  <Override PartName="/ppt/slides/slide1829.xml" ContentType="application/vnd.openxmlformats-officedocument.presentationml.slide+xml"/>
  <Override PartName="/ppt/slides/slide1830.xml" ContentType="application/vnd.openxmlformats-officedocument.presentationml.slide+xml"/>
  <Override PartName="/ppt/slides/slide1831.xml" ContentType="application/vnd.openxmlformats-officedocument.presentationml.slide+xml"/>
  <Override PartName="/ppt/slides/slide1832.xml" ContentType="application/vnd.openxmlformats-officedocument.presentationml.slide+xml"/>
  <Override PartName="/ppt/slides/slide1833.xml" ContentType="application/vnd.openxmlformats-officedocument.presentationml.slide+xml"/>
  <Override PartName="/ppt/slides/slide1834.xml" ContentType="application/vnd.openxmlformats-officedocument.presentationml.slide+xml"/>
  <Override PartName="/ppt/slides/slide1835.xml" ContentType="application/vnd.openxmlformats-officedocument.presentationml.slide+xml"/>
  <Override PartName="/ppt/slides/slide1836.xml" ContentType="application/vnd.openxmlformats-officedocument.presentationml.slide+xml"/>
  <Override PartName="/ppt/slides/slide1837.xml" ContentType="application/vnd.openxmlformats-officedocument.presentationml.slide+xml"/>
  <Override PartName="/ppt/slides/slide1838.xml" ContentType="application/vnd.openxmlformats-officedocument.presentationml.slide+xml"/>
  <Override PartName="/ppt/slides/slide1839.xml" ContentType="application/vnd.openxmlformats-officedocument.presentationml.slide+xml"/>
  <Override PartName="/ppt/slides/slide1840.xml" ContentType="application/vnd.openxmlformats-officedocument.presentationml.slide+xml"/>
  <Override PartName="/ppt/slides/slide1841.xml" ContentType="application/vnd.openxmlformats-officedocument.presentationml.slide+xml"/>
  <Override PartName="/ppt/slides/slide1842.xml" ContentType="application/vnd.openxmlformats-officedocument.presentationml.slide+xml"/>
  <Override PartName="/ppt/slides/slide1843.xml" ContentType="application/vnd.openxmlformats-officedocument.presentationml.slide+xml"/>
  <Override PartName="/ppt/slides/slide1844.xml" ContentType="application/vnd.openxmlformats-officedocument.presentationml.slide+xml"/>
  <Override PartName="/ppt/slides/slide1845.xml" ContentType="application/vnd.openxmlformats-officedocument.presentationml.slide+xml"/>
  <Override PartName="/ppt/slides/slide1846.xml" ContentType="application/vnd.openxmlformats-officedocument.presentationml.slide+xml"/>
  <Override PartName="/ppt/slides/slide1847.xml" ContentType="application/vnd.openxmlformats-officedocument.presentationml.slide+xml"/>
  <Override PartName="/ppt/slides/slide1848.xml" ContentType="application/vnd.openxmlformats-officedocument.presentationml.slide+xml"/>
  <Override PartName="/ppt/slides/slide1849.xml" ContentType="application/vnd.openxmlformats-officedocument.presentationml.slide+xml"/>
  <Override PartName="/ppt/slides/slide1850.xml" ContentType="application/vnd.openxmlformats-officedocument.presentationml.slide+xml"/>
  <Override PartName="/ppt/slides/slide1851.xml" ContentType="application/vnd.openxmlformats-officedocument.presentationml.slide+xml"/>
  <Override PartName="/ppt/slides/slide1852.xml" ContentType="application/vnd.openxmlformats-officedocument.presentationml.slide+xml"/>
  <Override PartName="/ppt/slides/slide1853.xml" ContentType="application/vnd.openxmlformats-officedocument.presentationml.slide+xml"/>
  <Override PartName="/ppt/slides/slide1854.xml" ContentType="application/vnd.openxmlformats-officedocument.presentationml.slide+xml"/>
  <Override PartName="/ppt/slides/slide1855.xml" ContentType="application/vnd.openxmlformats-officedocument.presentationml.slide+xml"/>
  <Override PartName="/ppt/slides/slide1856.xml" ContentType="application/vnd.openxmlformats-officedocument.presentationml.slide+xml"/>
  <Override PartName="/ppt/slides/slide1857.xml" ContentType="application/vnd.openxmlformats-officedocument.presentationml.slide+xml"/>
  <Override PartName="/ppt/slides/slide1858.xml" ContentType="application/vnd.openxmlformats-officedocument.presentationml.slide+xml"/>
  <Override PartName="/ppt/slides/slide1859.xml" ContentType="application/vnd.openxmlformats-officedocument.presentationml.slide+xml"/>
  <Override PartName="/ppt/slides/slide1860.xml" ContentType="application/vnd.openxmlformats-officedocument.presentationml.slide+xml"/>
  <Override PartName="/ppt/slides/slide1861.xml" ContentType="application/vnd.openxmlformats-officedocument.presentationml.slide+xml"/>
  <Override PartName="/ppt/slides/slide1862.xml" ContentType="application/vnd.openxmlformats-officedocument.presentationml.slide+xml"/>
  <Override PartName="/ppt/slides/slide1863.xml" ContentType="application/vnd.openxmlformats-officedocument.presentationml.slide+xml"/>
  <Override PartName="/ppt/slides/slide1864.xml" ContentType="application/vnd.openxmlformats-officedocument.presentationml.slide+xml"/>
  <Override PartName="/ppt/slides/slide1865.xml" ContentType="application/vnd.openxmlformats-officedocument.presentationml.slide+xml"/>
  <Override PartName="/ppt/slides/slide1866.xml" ContentType="application/vnd.openxmlformats-officedocument.presentationml.slide+xml"/>
  <Override PartName="/ppt/slides/slide1867.xml" ContentType="application/vnd.openxmlformats-officedocument.presentationml.slide+xml"/>
  <Override PartName="/ppt/slides/slide1868.xml" ContentType="application/vnd.openxmlformats-officedocument.presentationml.slide+xml"/>
  <Override PartName="/ppt/slides/slide1869.xml" ContentType="application/vnd.openxmlformats-officedocument.presentationml.slide+xml"/>
  <Override PartName="/ppt/slides/slide1870.xml" ContentType="application/vnd.openxmlformats-officedocument.presentationml.slide+xml"/>
  <Override PartName="/ppt/slides/slide1871.xml" ContentType="application/vnd.openxmlformats-officedocument.presentationml.slide+xml"/>
  <Override PartName="/ppt/slides/slide1872.xml" ContentType="application/vnd.openxmlformats-officedocument.presentationml.slide+xml"/>
  <Override PartName="/ppt/slides/slide1873.xml" ContentType="application/vnd.openxmlformats-officedocument.presentationml.slide+xml"/>
  <Override PartName="/ppt/slides/slide1874.xml" ContentType="application/vnd.openxmlformats-officedocument.presentationml.slide+xml"/>
  <Override PartName="/ppt/slides/slide1875.xml" ContentType="application/vnd.openxmlformats-officedocument.presentationml.slide+xml"/>
  <Override PartName="/ppt/slides/slide1876.xml" ContentType="application/vnd.openxmlformats-officedocument.presentationml.slide+xml"/>
  <Override PartName="/ppt/slides/slide1877.xml" ContentType="application/vnd.openxmlformats-officedocument.presentationml.slide+xml"/>
  <Override PartName="/ppt/slides/slide1878.xml" ContentType="application/vnd.openxmlformats-officedocument.presentationml.slide+xml"/>
  <Override PartName="/ppt/slides/slide1879.xml" ContentType="application/vnd.openxmlformats-officedocument.presentationml.slide+xml"/>
  <Override PartName="/ppt/slides/slide1880.xml" ContentType="application/vnd.openxmlformats-officedocument.presentationml.slide+xml"/>
  <Override PartName="/ppt/slides/slide1881.xml" ContentType="application/vnd.openxmlformats-officedocument.presentationml.slide+xml"/>
  <Override PartName="/ppt/slides/slide1882.xml" ContentType="application/vnd.openxmlformats-officedocument.presentationml.slide+xml"/>
  <Override PartName="/ppt/slides/slide1883.xml" ContentType="application/vnd.openxmlformats-officedocument.presentationml.slide+xml"/>
  <Override PartName="/ppt/slides/slide1884.xml" ContentType="application/vnd.openxmlformats-officedocument.presentationml.slide+xml"/>
  <Override PartName="/ppt/slides/slide1885.xml" ContentType="application/vnd.openxmlformats-officedocument.presentationml.slide+xml"/>
  <Override PartName="/ppt/slides/slide1886.xml" ContentType="application/vnd.openxmlformats-officedocument.presentationml.slide+xml"/>
  <Override PartName="/ppt/slides/slide1887.xml" ContentType="application/vnd.openxmlformats-officedocument.presentationml.slide+xml"/>
  <Override PartName="/ppt/slides/slide18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1890"/>
  </p:notesMasterIdLst>
  <p:sldIdLst>
    <p:sldId id="448" r:id="rId2"/>
    <p:sldId id="880" r:id="rId3"/>
    <p:sldId id="2104" r:id="rId4"/>
    <p:sldId id="2105" r:id="rId5"/>
    <p:sldId id="2106" r:id="rId6"/>
    <p:sldId id="2107" r:id="rId7"/>
    <p:sldId id="2108" r:id="rId8"/>
    <p:sldId id="2109" r:id="rId9"/>
    <p:sldId id="2207" r:id="rId10"/>
    <p:sldId id="2208" r:id="rId11"/>
    <p:sldId id="2209" r:id="rId12"/>
    <p:sldId id="2210" r:id="rId13"/>
    <p:sldId id="2211" r:id="rId14"/>
    <p:sldId id="2212" r:id="rId15"/>
    <p:sldId id="2213" r:id="rId16"/>
    <p:sldId id="2214" r:id="rId17"/>
    <p:sldId id="1816" r:id="rId18"/>
    <p:sldId id="1817" r:id="rId19"/>
    <p:sldId id="881" r:id="rId20"/>
    <p:sldId id="882" r:id="rId21"/>
    <p:sldId id="883" r:id="rId22"/>
    <p:sldId id="884" r:id="rId23"/>
    <p:sldId id="885" r:id="rId24"/>
    <p:sldId id="886" r:id="rId25"/>
    <p:sldId id="887" r:id="rId26"/>
    <p:sldId id="1644" r:id="rId27"/>
    <p:sldId id="1646" r:id="rId28"/>
    <p:sldId id="1836" r:id="rId29"/>
    <p:sldId id="1837" r:id="rId30"/>
    <p:sldId id="1645" r:id="rId31"/>
    <p:sldId id="1838" r:id="rId32"/>
    <p:sldId id="1647" r:id="rId33"/>
    <p:sldId id="2329" r:id="rId34"/>
    <p:sldId id="1011" r:id="rId35"/>
    <p:sldId id="1012" r:id="rId36"/>
    <p:sldId id="445" r:id="rId37"/>
    <p:sldId id="446" r:id="rId38"/>
    <p:sldId id="369" r:id="rId39"/>
    <p:sldId id="447" r:id="rId40"/>
    <p:sldId id="1238" r:id="rId41"/>
    <p:sldId id="1239" r:id="rId42"/>
    <p:sldId id="1240" r:id="rId43"/>
    <p:sldId id="1241" r:id="rId44"/>
    <p:sldId id="2567" r:id="rId45"/>
    <p:sldId id="2568" r:id="rId46"/>
    <p:sldId id="2569" r:id="rId47"/>
    <p:sldId id="2570" r:id="rId48"/>
    <p:sldId id="2571" r:id="rId49"/>
    <p:sldId id="2572" r:id="rId50"/>
    <p:sldId id="2573" r:id="rId51"/>
    <p:sldId id="2574" r:id="rId52"/>
    <p:sldId id="2743" r:id="rId53"/>
    <p:sldId id="2744" r:id="rId54"/>
    <p:sldId id="897" r:id="rId55"/>
    <p:sldId id="1865" r:id="rId56"/>
    <p:sldId id="1866" r:id="rId57"/>
    <p:sldId id="1867" r:id="rId58"/>
    <p:sldId id="1868" r:id="rId59"/>
    <p:sldId id="1869" r:id="rId60"/>
    <p:sldId id="900" r:id="rId61"/>
    <p:sldId id="536" r:id="rId62"/>
    <p:sldId id="922" r:id="rId63"/>
    <p:sldId id="923" r:id="rId64"/>
    <p:sldId id="924" r:id="rId65"/>
    <p:sldId id="925" r:id="rId66"/>
    <p:sldId id="562" r:id="rId67"/>
    <p:sldId id="926" r:id="rId68"/>
    <p:sldId id="892" r:id="rId69"/>
    <p:sldId id="893" r:id="rId70"/>
    <p:sldId id="894" r:id="rId71"/>
    <p:sldId id="895" r:id="rId72"/>
    <p:sldId id="896" r:id="rId73"/>
    <p:sldId id="478" r:id="rId74"/>
    <p:sldId id="349" r:id="rId75"/>
    <p:sldId id="350" r:id="rId76"/>
    <p:sldId id="351" r:id="rId77"/>
    <p:sldId id="1821" r:id="rId78"/>
    <p:sldId id="1822" r:id="rId79"/>
    <p:sldId id="2246" r:id="rId80"/>
    <p:sldId id="2247" r:id="rId81"/>
    <p:sldId id="2248" r:id="rId82"/>
    <p:sldId id="2249" r:id="rId83"/>
    <p:sldId id="2250" r:id="rId84"/>
    <p:sldId id="2258" r:id="rId85"/>
    <p:sldId id="2252" r:id="rId86"/>
    <p:sldId id="2259" r:id="rId87"/>
    <p:sldId id="2254" r:id="rId88"/>
    <p:sldId id="2260" r:id="rId89"/>
    <p:sldId id="2256" r:id="rId90"/>
    <p:sldId id="2261" r:id="rId91"/>
    <p:sldId id="864" r:id="rId92"/>
    <p:sldId id="590" r:id="rId93"/>
    <p:sldId id="1084" r:id="rId94"/>
    <p:sldId id="1085" r:id="rId95"/>
    <p:sldId id="1086" r:id="rId96"/>
    <p:sldId id="1087" r:id="rId97"/>
    <p:sldId id="1088" r:id="rId98"/>
    <p:sldId id="1089" r:id="rId99"/>
    <p:sldId id="1082" r:id="rId100"/>
    <p:sldId id="1083" r:id="rId101"/>
    <p:sldId id="572" r:id="rId102"/>
    <p:sldId id="573" r:id="rId103"/>
    <p:sldId id="2364" r:id="rId104"/>
    <p:sldId id="2365" r:id="rId105"/>
    <p:sldId id="2366" r:id="rId106"/>
    <p:sldId id="2367" r:id="rId107"/>
    <p:sldId id="2447" r:id="rId108"/>
    <p:sldId id="1881" r:id="rId109"/>
    <p:sldId id="1882" r:id="rId110"/>
    <p:sldId id="1884" r:id="rId111"/>
    <p:sldId id="1883" r:id="rId112"/>
    <p:sldId id="1885" r:id="rId113"/>
    <p:sldId id="1886" r:id="rId114"/>
    <p:sldId id="1887" r:id="rId115"/>
    <p:sldId id="1888" r:id="rId116"/>
    <p:sldId id="1889" r:id="rId117"/>
    <p:sldId id="1890" r:id="rId118"/>
    <p:sldId id="2645" r:id="rId119"/>
    <p:sldId id="2646" r:id="rId120"/>
    <p:sldId id="2654" r:id="rId121"/>
    <p:sldId id="2648" r:id="rId122"/>
    <p:sldId id="2448" r:id="rId123"/>
    <p:sldId id="2449" r:id="rId124"/>
    <p:sldId id="2451" r:id="rId125"/>
    <p:sldId id="2450" r:id="rId126"/>
    <p:sldId id="2452" r:id="rId127"/>
    <p:sldId id="2323" r:id="rId128"/>
    <p:sldId id="2324" r:id="rId129"/>
    <p:sldId id="2325" r:id="rId130"/>
    <p:sldId id="508" r:id="rId131"/>
    <p:sldId id="507" r:id="rId132"/>
    <p:sldId id="479" r:id="rId133"/>
    <p:sldId id="480" r:id="rId134"/>
    <p:sldId id="481" r:id="rId135"/>
    <p:sldId id="482" r:id="rId136"/>
    <p:sldId id="484" r:id="rId137"/>
    <p:sldId id="485" r:id="rId138"/>
    <p:sldId id="486" r:id="rId139"/>
    <p:sldId id="487" r:id="rId140"/>
    <p:sldId id="488" r:id="rId141"/>
    <p:sldId id="489" r:id="rId142"/>
    <p:sldId id="490" r:id="rId143"/>
    <p:sldId id="2747" r:id="rId144"/>
    <p:sldId id="2748" r:id="rId145"/>
    <p:sldId id="2749" r:id="rId146"/>
    <p:sldId id="2750" r:id="rId147"/>
    <p:sldId id="2751" r:id="rId148"/>
    <p:sldId id="2752" r:id="rId149"/>
    <p:sldId id="2755" r:id="rId150"/>
    <p:sldId id="2756" r:id="rId151"/>
    <p:sldId id="503" r:id="rId152"/>
    <p:sldId id="1345" r:id="rId153"/>
    <p:sldId id="1346" r:id="rId154"/>
    <p:sldId id="1347" r:id="rId155"/>
    <p:sldId id="1348" r:id="rId156"/>
    <p:sldId id="1349" r:id="rId157"/>
    <p:sldId id="1350" r:id="rId158"/>
    <p:sldId id="2032" r:id="rId159"/>
    <p:sldId id="2033" r:id="rId160"/>
    <p:sldId id="1344" r:id="rId161"/>
    <p:sldId id="636" r:id="rId162"/>
    <p:sldId id="637" r:id="rId163"/>
    <p:sldId id="638" r:id="rId164"/>
    <p:sldId id="639" r:id="rId165"/>
    <p:sldId id="1905" r:id="rId166"/>
    <p:sldId id="641" r:id="rId167"/>
    <p:sldId id="1906" r:id="rId168"/>
    <p:sldId id="2138" r:id="rId169"/>
    <p:sldId id="2139" r:id="rId170"/>
    <p:sldId id="2141" r:id="rId171"/>
    <p:sldId id="2140" r:id="rId172"/>
    <p:sldId id="2144" r:id="rId173"/>
    <p:sldId id="2057" r:id="rId174"/>
    <p:sldId id="2058" r:id="rId175"/>
    <p:sldId id="2059" r:id="rId176"/>
    <p:sldId id="2060" r:id="rId177"/>
    <p:sldId id="2061" r:id="rId178"/>
    <p:sldId id="2062" r:id="rId179"/>
    <p:sldId id="2063" r:id="rId180"/>
    <p:sldId id="906" r:id="rId181"/>
    <p:sldId id="1852" r:id="rId182"/>
    <p:sldId id="1853" r:id="rId183"/>
    <p:sldId id="1854" r:id="rId184"/>
    <p:sldId id="1855" r:id="rId185"/>
    <p:sldId id="1856" r:id="rId186"/>
    <p:sldId id="1857" r:id="rId187"/>
    <p:sldId id="1858" r:id="rId188"/>
    <p:sldId id="1859" r:id="rId189"/>
    <p:sldId id="1860" r:id="rId190"/>
    <p:sldId id="2541" r:id="rId191"/>
    <p:sldId id="2542" r:id="rId192"/>
    <p:sldId id="2544" r:id="rId193"/>
    <p:sldId id="2543" r:id="rId194"/>
    <p:sldId id="2545" r:id="rId195"/>
    <p:sldId id="2546" r:id="rId196"/>
    <p:sldId id="2547" r:id="rId197"/>
    <p:sldId id="1851" r:id="rId198"/>
    <p:sldId id="1583" r:id="rId199"/>
    <p:sldId id="1600" r:id="rId200"/>
    <p:sldId id="1602" r:id="rId201"/>
    <p:sldId id="1603" r:id="rId202"/>
    <p:sldId id="1604" r:id="rId203"/>
    <p:sldId id="1605" r:id="rId204"/>
    <p:sldId id="1606" r:id="rId205"/>
    <p:sldId id="1607" r:id="rId206"/>
    <p:sldId id="1608" r:id="rId207"/>
    <p:sldId id="1610" r:id="rId208"/>
    <p:sldId id="1609" r:id="rId209"/>
    <p:sldId id="1582" r:id="rId210"/>
    <p:sldId id="1429" r:id="rId211"/>
    <p:sldId id="1430" r:id="rId212"/>
    <p:sldId id="1431" r:id="rId213"/>
    <p:sldId id="1432" r:id="rId214"/>
    <p:sldId id="1433" r:id="rId215"/>
    <p:sldId id="1434" r:id="rId216"/>
    <p:sldId id="1435" r:id="rId217"/>
    <p:sldId id="1436" r:id="rId218"/>
    <p:sldId id="1437" r:id="rId219"/>
    <p:sldId id="1438" r:id="rId220"/>
    <p:sldId id="1413" r:id="rId221"/>
    <p:sldId id="1758" r:id="rId222"/>
    <p:sldId id="1808" r:id="rId223"/>
    <p:sldId id="1807" r:id="rId224"/>
    <p:sldId id="2347" r:id="rId225"/>
    <p:sldId id="2348" r:id="rId226"/>
    <p:sldId id="2349" r:id="rId227"/>
    <p:sldId id="2102" r:id="rId228"/>
    <p:sldId id="2103" r:id="rId229"/>
    <p:sldId id="1818" r:id="rId230"/>
    <p:sldId id="1819" r:id="rId231"/>
    <p:sldId id="2154" r:id="rId232"/>
    <p:sldId id="2155" r:id="rId233"/>
    <p:sldId id="2156" r:id="rId234"/>
    <p:sldId id="2192" r:id="rId235"/>
    <p:sldId id="2193" r:id="rId236"/>
    <p:sldId id="2194" r:id="rId237"/>
    <p:sldId id="2195" r:id="rId238"/>
    <p:sldId id="2197" r:id="rId239"/>
    <p:sldId id="2577" r:id="rId240"/>
    <p:sldId id="2578" r:id="rId241"/>
    <p:sldId id="2579" r:id="rId242"/>
    <p:sldId id="2580" r:id="rId243"/>
    <p:sldId id="1804" r:id="rId244"/>
    <p:sldId id="1805" r:id="rId245"/>
    <p:sldId id="1760" r:id="rId246"/>
    <p:sldId id="1761" r:id="rId247"/>
    <p:sldId id="1907" r:id="rId248"/>
    <p:sldId id="1908" r:id="rId249"/>
    <p:sldId id="1909" r:id="rId250"/>
    <p:sldId id="1757" r:id="rId251"/>
    <p:sldId id="869" r:id="rId252"/>
    <p:sldId id="1759" r:id="rId253"/>
    <p:sldId id="643" r:id="rId254"/>
    <p:sldId id="644" r:id="rId255"/>
    <p:sldId id="645" r:id="rId256"/>
    <p:sldId id="871" r:id="rId257"/>
    <p:sldId id="646" r:id="rId258"/>
    <p:sldId id="2715" r:id="rId259"/>
    <p:sldId id="2716" r:id="rId260"/>
    <p:sldId id="2717" r:id="rId261"/>
    <p:sldId id="2718" r:id="rId262"/>
    <p:sldId id="2719" r:id="rId263"/>
    <p:sldId id="872" r:id="rId264"/>
    <p:sldId id="415" r:id="rId265"/>
    <p:sldId id="1367" r:id="rId266"/>
    <p:sldId id="1842" r:id="rId267"/>
    <p:sldId id="1843" r:id="rId268"/>
    <p:sldId id="1844" r:id="rId269"/>
    <p:sldId id="1845" r:id="rId270"/>
    <p:sldId id="1891" r:id="rId271"/>
    <p:sldId id="1892" r:id="rId272"/>
    <p:sldId id="1893" r:id="rId273"/>
    <p:sldId id="1894" r:id="rId274"/>
    <p:sldId id="1895" r:id="rId275"/>
    <p:sldId id="1896" r:id="rId276"/>
    <p:sldId id="1839" r:id="rId277"/>
    <p:sldId id="1840" r:id="rId278"/>
    <p:sldId id="1841" r:id="rId279"/>
    <p:sldId id="1368" r:id="rId280"/>
    <p:sldId id="1369" r:id="rId281"/>
    <p:sldId id="1365" r:id="rId282"/>
    <p:sldId id="1823" r:id="rId283"/>
    <p:sldId id="1824" r:id="rId284"/>
    <p:sldId id="1825" r:id="rId285"/>
    <p:sldId id="1826" r:id="rId286"/>
    <p:sldId id="1827" r:id="rId287"/>
    <p:sldId id="1828" r:id="rId288"/>
    <p:sldId id="1829" r:id="rId289"/>
    <p:sldId id="1830" r:id="rId290"/>
    <p:sldId id="1831" r:id="rId291"/>
    <p:sldId id="1832" r:id="rId292"/>
    <p:sldId id="505" r:id="rId293"/>
    <p:sldId id="971" r:id="rId294"/>
    <p:sldId id="1385" r:id="rId295"/>
    <p:sldId id="1386" r:id="rId296"/>
    <p:sldId id="1387" r:id="rId297"/>
    <p:sldId id="1388" r:id="rId298"/>
    <p:sldId id="1389" r:id="rId299"/>
    <p:sldId id="1390" r:id="rId300"/>
    <p:sldId id="1383" r:id="rId301"/>
    <p:sldId id="1384" r:id="rId302"/>
    <p:sldId id="824" r:id="rId303"/>
    <p:sldId id="307" r:id="rId304"/>
    <p:sldId id="972" r:id="rId305"/>
    <p:sldId id="825" r:id="rId306"/>
    <p:sldId id="2655" r:id="rId307"/>
    <p:sldId id="2656" r:id="rId308"/>
    <p:sldId id="2657" r:id="rId309"/>
    <p:sldId id="2658" r:id="rId310"/>
    <p:sldId id="2659" r:id="rId311"/>
    <p:sldId id="2660" r:id="rId312"/>
    <p:sldId id="2661" r:id="rId313"/>
    <p:sldId id="2662" r:id="rId314"/>
    <p:sldId id="2663" r:id="rId315"/>
    <p:sldId id="973" r:id="rId316"/>
    <p:sldId id="1045" r:id="rId317"/>
    <p:sldId id="1046" r:id="rId318"/>
    <p:sldId id="1047" r:id="rId319"/>
    <p:sldId id="1048" r:id="rId320"/>
    <p:sldId id="2326" r:id="rId321"/>
    <p:sldId id="1050" r:id="rId322"/>
    <p:sldId id="2327" r:id="rId323"/>
    <p:sldId id="1052" r:id="rId324"/>
    <p:sldId id="2328" r:id="rId325"/>
    <p:sldId id="2720" r:id="rId326"/>
    <p:sldId id="2721" r:id="rId327"/>
    <p:sldId id="2722" r:id="rId328"/>
    <p:sldId id="2723" r:id="rId329"/>
    <p:sldId id="2724" r:id="rId330"/>
    <p:sldId id="2725" r:id="rId331"/>
    <p:sldId id="2726" r:id="rId332"/>
    <p:sldId id="2727" r:id="rId333"/>
    <p:sldId id="2728" r:id="rId334"/>
    <p:sldId id="1044" r:id="rId335"/>
    <p:sldId id="1848" r:id="rId336"/>
    <p:sldId id="669" r:id="rId337"/>
    <p:sldId id="1850" r:id="rId338"/>
    <p:sldId id="1847" r:id="rId339"/>
    <p:sldId id="1265" r:id="rId340"/>
    <p:sldId id="1849" r:id="rId341"/>
    <p:sldId id="1267" r:id="rId342"/>
    <p:sldId id="1268" r:id="rId343"/>
    <p:sldId id="1269" r:id="rId344"/>
    <p:sldId id="1270" r:id="rId345"/>
    <p:sldId id="1271" r:id="rId346"/>
    <p:sldId id="1272" r:id="rId347"/>
    <p:sldId id="1273" r:id="rId348"/>
    <p:sldId id="2227" r:id="rId349"/>
    <p:sldId id="2228" r:id="rId350"/>
    <p:sldId id="2229" r:id="rId351"/>
    <p:sldId id="2230" r:id="rId352"/>
    <p:sldId id="2231" r:id="rId353"/>
    <p:sldId id="2232" r:id="rId354"/>
    <p:sldId id="2233" r:id="rId355"/>
    <p:sldId id="2286" r:id="rId356"/>
    <p:sldId id="2287" r:id="rId357"/>
    <p:sldId id="2289" r:id="rId358"/>
    <p:sldId id="2288" r:id="rId359"/>
    <p:sldId id="2290" r:id="rId360"/>
    <p:sldId id="2291" r:id="rId361"/>
    <p:sldId id="2292" r:id="rId362"/>
    <p:sldId id="2293" r:id="rId363"/>
    <p:sldId id="2294" r:id="rId364"/>
    <p:sldId id="2296" r:id="rId365"/>
    <p:sldId id="2295" r:id="rId366"/>
    <p:sldId id="1264" r:id="rId367"/>
    <p:sldId id="670" r:id="rId368"/>
    <p:sldId id="671" r:id="rId369"/>
    <p:sldId id="1266" r:id="rId370"/>
    <p:sldId id="672" r:id="rId371"/>
    <p:sldId id="673" r:id="rId372"/>
    <p:sldId id="674" r:id="rId373"/>
    <p:sldId id="675" r:id="rId374"/>
    <p:sldId id="676" r:id="rId375"/>
    <p:sldId id="1175" r:id="rId376"/>
    <p:sldId id="1352" r:id="rId377"/>
    <p:sldId id="1353" r:id="rId378"/>
    <p:sldId id="1354" r:id="rId379"/>
    <p:sldId id="1355" r:id="rId380"/>
    <p:sldId id="1356" r:id="rId381"/>
    <p:sldId id="1357" r:id="rId382"/>
    <p:sldId id="1358" r:id="rId383"/>
    <p:sldId id="1359" r:id="rId384"/>
    <p:sldId id="1360" r:id="rId385"/>
    <p:sldId id="1361" r:id="rId386"/>
    <p:sldId id="1362" r:id="rId387"/>
    <p:sldId id="1363" r:id="rId388"/>
    <p:sldId id="1364" r:id="rId389"/>
    <p:sldId id="1351" r:id="rId390"/>
    <p:sldId id="944" r:id="rId391"/>
    <p:sldId id="1276" r:id="rId392"/>
    <p:sldId id="2237" r:id="rId393"/>
    <p:sldId id="2238" r:id="rId394"/>
    <p:sldId id="2239" r:id="rId395"/>
    <p:sldId id="2240" r:id="rId396"/>
    <p:sldId id="2241" r:id="rId397"/>
    <p:sldId id="2234" r:id="rId398"/>
    <p:sldId id="2235" r:id="rId399"/>
    <p:sldId id="2236" r:id="rId400"/>
    <p:sldId id="1277" r:id="rId401"/>
    <p:sldId id="1278" r:id="rId402"/>
    <p:sldId id="1280" r:id="rId403"/>
    <p:sldId id="1279" r:id="rId404"/>
    <p:sldId id="1275" r:id="rId405"/>
    <p:sldId id="1528" r:id="rId406"/>
    <p:sldId id="1527" r:id="rId407"/>
    <p:sldId id="1529" r:id="rId408"/>
    <p:sldId id="1530" r:id="rId409"/>
    <p:sldId id="2745" r:id="rId410"/>
    <p:sldId id="2215" r:id="rId411"/>
    <p:sldId id="2746" r:id="rId412"/>
    <p:sldId id="1526" r:id="rId413"/>
    <p:sldId id="2664" r:id="rId414"/>
    <p:sldId id="315" r:id="rId415"/>
    <p:sldId id="316" r:id="rId416"/>
    <p:sldId id="1772" r:id="rId417"/>
    <p:sldId id="1774" r:id="rId418"/>
    <p:sldId id="1773" r:id="rId419"/>
    <p:sldId id="1771" r:id="rId420"/>
    <p:sldId id="2520" r:id="rId421"/>
    <p:sldId id="2521" r:id="rId422"/>
    <p:sldId id="2522" r:id="rId423"/>
    <p:sldId id="2523" r:id="rId424"/>
    <p:sldId id="2524" r:id="rId425"/>
    <p:sldId id="2525" r:id="rId426"/>
    <p:sldId id="2526" r:id="rId427"/>
    <p:sldId id="2527" r:id="rId428"/>
    <p:sldId id="2528" r:id="rId429"/>
    <p:sldId id="863" r:id="rId430"/>
    <p:sldId id="2630" r:id="rId431"/>
    <p:sldId id="2631" r:id="rId432"/>
    <p:sldId id="2632" r:id="rId433"/>
    <p:sldId id="2633" r:id="rId434"/>
    <p:sldId id="2634" r:id="rId435"/>
    <p:sldId id="1621" r:id="rId436"/>
    <p:sldId id="1022" r:id="rId437"/>
    <p:sldId id="1023" r:id="rId438"/>
    <p:sldId id="1024" r:id="rId439"/>
    <p:sldId id="1025" r:id="rId440"/>
    <p:sldId id="1026" r:id="rId441"/>
    <p:sldId id="1027" r:id="rId442"/>
    <p:sldId id="1028" r:id="rId443"/>
    <p:sldId id="1029" r:id="rId444"/>
    <p:sldId id="1612" r:id="rId445"/>
    <p:sldId id="1660" r:id="rId446"/>
    <p:sldId id="1661" r:id="rId447"/>
    <p:sldId id="1662" r:id="rId448"/>
    <p:sldId id="2054" r:id="rId449"/>
    <p:sldId id="1658" r:id="rId450"/>
    <p:sldId id="1659" r:id="rId451"/>
    <p:sldId id="457" r:id="rId452"/>
    <p:sldId id="1614" r:id="rId453"/>
    <p:sldId id="2064" r:id="rId454"/>
    <p:sldId id="2065" r:id="rId455"/>
    <p:sldId id="2066" r:id="rId456"/>
    <p:sldId id="2067" r:id="rId457"/>
    <p:sldId id="2068" r:id="rId458"/>
    <p:sldId id="2069" r:id="rId459"/>
    <p:sldId id="2070" r:id="rId460"/>
    <p:sldId id="1611" r:id="rId461"/>
    <p:sldId id="2582" r:id="rId462"/>
    <p:sldId id="1613" r:id="rId463"/>
    <p:sldId id="458" r:id="rId464"/>
    <p:sldId id="459" r:id="rId465"/>
    <p:sldId id="460" r:id="rId466"/>
    <p:sldId id="845" r:id="rId467"/>
    <p:sldId id="629" r:id="rId468"/>
    <p:sldId id="804" r:id="rId469"/>
    <p:sldId id="828" r:id="rId470"/>
    <p:sldId id="805" r:id="rId471"/>
    <p:sldId id="806" r:id="rId472"/>
    <p:sldId id="827" r:id="rId473"/>
    <p:sldId id="829" r:id="rId474"/>
    <p:sldId id="1846" r:id="rId475"/>
    <p:sldId id="373" r:id="rId476"/>
    <p:sldId id="1533" r:id="rId477"/>
    <p:sldId id="1534" r:id="rId478"/>
    <p:sldId id="1535" r:id="rId479"/>
    <p:sldId id="1536" r:id="rId480"/>
    <p:sldId id="1532" r:id="rId481"/>
    <p:sldId id="431" r:id="rId482"/>
    <p:sldId id="432" r:id="rId483"/>
    <p:sldId id="433" r:id="rId484"/>
    <p:sldId id="434" r:id="rId485"/>
    <p:sldId id="435" r:id="rId486"/>
    <p:sldId id="436" r:id="rId487"/>
    <p:sldId id="912" r:id="rId488"/>
    <p:sldId id="1282" r:id="rId489"/>
    <p:sldId id="1283" r:id="rId490"/>
    <p:sldId id="1284" r:id="rId491"/>
    <p:sldId id="1285" r:id="rId492"/>
    <p:sldId id="371" r:id="rId493"/>
    <p:sldId id="1562" r:id="rId494"/>
    <p:sldId id="1563" r:id="rId495"/>
    <p:sldId id="1564" r:id="rId496"/>
    <p:sldId id="1565" r:id="rId497"/>
    <p:sldId id="1566" r:id="rId498"/>
    <p:sldId id="1567" r:id="rId499"/>
    <p:sldId id="1568" r:id="rId500"/>
    <p:sldId id="1569" r:id="rId501"/>
    <p:sldId id="1570" r:id="rId502"/>
    <p:sldId id="1571" r:id="rId503"/>
    <p:sldId id="1572" r:id="rId504"/>
    <p:sldId id="1573" r:id="rId505"/>
    <p:sldId id="1574" r:id="rId506"/>
    <p:sldId id="1561" r:id="rId507"/>
    <p:sldId id="1636" r:id="rId508"/>
    <p:sldId id="1637" r:id="rId509"/>
    <p:sldId id="1638" r:id="rId510"/>
    <p:sldId id="1639" r:id="rId511"/>
    <p:sldId id="1640" r:id="rId512"/>
    <p:sldId id="1641" r:id="rId513"/>
    <p:sldId id="1642" r:id="rId514"/>
    <p:sldId id="1643" r:id="rId515"/>
    <p:sldId id="1392" r:id="rId516"/>
    <p:sldId id="2519" r:id="rId517"/>
    <p:sldId id="908" r:id="rId518"/>
    <p:sldId id="909" r:id="rId519"/>
    <p:sldId id="910" r:id="rId520"/>
    <p:sldId id="911" r:id="rId521"/>
    <p:sldId id="1391" r:id="rId522"/>
    <p:sldId id="927" r:id="rId523"/>
    <p:sldId id="1523" r:id="rId524"/>
    <p:sldId id="1524" r:id="rId525"/>
    <p:sldId id="1525" r:id="rId526"/>
    <p:sldId id="1521" r:id="rId527"/>
    <p:sldId id="1522" r:id="rId528"/>
    <p:sldId id="928" r:id="rId529"/>
    <p:sldId id="929" r:id="rId530"/>
    <p:sldId id="597" r:id="rId531"/>
    <p:sldId id="596" r:id="rId532"/>
    <p:sldId id="595" r:id="rId533"/>
    <p:sldId id="598" r:id="rId534"/>
    <p:sldId id="914" r:id="rId535"/>
    <p:sldId id="915" r:id="rId536"/>
    <p:sldId id="917" r:id="rId537"/>
    <p:sldId id="918" r:id="rId538"/>
    <p:sldId id="919" r:id="rId539"/>
    <p:sldId id="920" r:id="rId540"/>
    <p:sldId id="587" r:id="rId541"/>
    <p:sldId id="2276" r:id="rId542"/>
    <p:sldId id="2277" r:id="rId543"/>
    <p:sldId id="2278" r:id="rId544"/>
    <p:sldId id="2279" r:id="rId545"/>
    <p:sldId id="2280" r:id="rId546"/>
    <p:sldId id="2281" r:id="rId547"/>
    <p:sldId id="2282" r:id="rId548"/>
    <p:sldId id="2283" r:id="rId549"/>
    <p:sldId id="2284" r:id="rId550"/>
    <p:sldId id="2285" r:id="rId551"/>
    <p:sldId id="2172" r:id="rId552"/>
    <p:sldId id="2173" r:id="rId553"/>
    <p:sldId id="2174" r:id="rId554"/>
    <p:sldId id="2176" r:id="rId555"/>
    <p:sldId id="2175" r:id="rId556"/>
    <p:sldId id="2177" r:id="rId557"/>
    <p:sldId id="2178" r:id="rId558"/>
    <p:sldId id="2179" r:id="rId559"/>
    <p:sldId id="2180" r:id="rId560"/>
    <p:sldId id="2181" r:id="rId561"/>
    <p:sldId id="2182" r:id="rId562"/>
    <p:sldId id="2183" r:id="rId563"/>
    <p:sldId id="502" r:id="rId564"/>
    <p:sldId id="1004" r:id="rId565"/>
    <p:sldId id="1005" r:id="rId566"/>
    <p:sldId id="1006" r:id="rId567"/>
    <p:sldId id="1007" r:id="rId568"/>
    <p:sldId id="1008" r:id="rId569"/>
    <p:sldId id="1009" r:id="rId570"/>
    <p:sldId id="543" r:id="rId571"/>
    <p:sldId id="544" r:id="rId572"/>
    <p:sldId id="545" r:id="rId573"/>
    <p:sldId id="1010" r:id="rId574"/>
    <p:sldId id="616" r:id="rId575"/>
    <p:sldId id="903" r:id="rId576"/>
    <p:sldId id="308" r:id="rId577"/>
    <p:sldId id="1737" r:id="rId578"/>
    <p:sldId id="1738" r:id="rId579"/>
    <p:sldId id="1736" r:id="rId580"/>
    <p:sldId id="943" r:id="rId581"/>
    <p:sldId id="359" r:id="rId582"/>
    <p:sldId id="360" r:id="rId583"/>
    <p:sldId id="940" r:id="rId584"/>
    <p:sldId id="941" r:id="rId585"/>
    <p:sldId id="942" r:id="rId586"/>
    <p:sldId id="677" r:id="rId587"/>
    <p:sldId id="2344" r:id="rId588"/>
    <p:sldId id="2345" r:id="rId589"/>
    <p:sldId id="2346" r:id="rId590"/>
    <p:sldId id="855" r:id="rId591"/>
    <p:sldId id="2667" r:id="rId592"/>
    <p:sldId id="2668" r:id="rId593"/>
    <p:sldId id="2696" r:id="rId594"/>
    <p:sldId id="2697" r:id="rId595"/>
    <p:sldId id="2698" r:id="rId596"/>
    <p:sldId id="2695" r:id="rId597"/>
    <p:sldId id="2699" r:id="rId598"/>
    <p:sldId id="2700" r:id="rId599"/>
    <p:sldId id="963" r:id="rId600"/>
    <p:sldId id="1782" r:id="rId601"/>
    <p:sldId id="1783" r:id="rId602"/>
    <p:sldId id="1784" r:id="rId603"/>
    <p:sldId id="1785" r:id="rId604"/>
    <p:sldId id="1786" r:id="rId605"/>
    <p:sldId id="1787" r:id="rId606"/>
    <p:sldId id="1788" r:id="rId607"/>
    <p:sldId id="1789" r:id="rId608"/>
    <p:sldId id="1781" r:id="rId609"/>
    <p:sldId id="959" r:id="rId610"/>
    <p:sldId id="290" r:id="rId611"/>
    <p:sldId id="734" r:id="rId612"/>
    <p:sldId id="960" r:id="rId613"/>
    <p:sldId id="961" r:id="rId614"/>
    <p:sldId id="962" r:id="rId615"/>
    <p:sldId id="1820" r:id="rId616"/>
    <p:sldId id="1870" r:id="rId617"/>
    <p:sldId id="1871" r:id="rId618"/>
    <p:sldId id="1872" r:id="rId619"/>
    <p:sldId id="1873" r:id="rId620"/>
    <p:sldId id="1874" r:id="rId621"/>
    <p:sldId id="1875" r:id="rId622"/>
    <p:sldId id="1876" r:id="rId623"/>
    <p:sldId id="1877" r:id="rId624"/>
    <p:sldId id="1878" r:id="rId625"/>
    <p:sldId id="1879" r:id="rId626"/>
    <p:sldId id="2184" r:id="rId627"/>
    <p:sldId id="2185" r:id="rId628"/>
    <p:sldId id="2186" r:id="rId629"/>
    <p:sldId id="2187" r:id="rId630"/>
    <p:sldId id="2351" r:id="rId631"/>
    <p:sldId id="2350" r:id="rId632"/>
    <p:sldId id="2188" r:id="rId633"/>
    <p:sldId id="2352" r:id="rId634"/>
    <p:sldId id="2189" r:id="rId635"/>
    <p:sldId id="2190" r:id="rId636"/>
    <p:sldId id="2217" r:id="rId637"/>
    <p:sldId id="2218" r:id="rId638"/>
    <p:sldId id="2219" r:id="rId639"/>
    <p:sldId id="2220" r:id="rId640"/>
    <p:sldId id="2221" r:id="rId641"/>
    <p:sldId id="2222" r:id="rId642"/>
    <p:sldId id="2223" r:id="rId643"/>
    <p:sldId id="2224" r:id="rId644"/>
    <p:sldId id="2225" r:id="rId645"/>
    <p:sldId id="2586" r:id="rId646"/>
    <p:sldId id="501" r:id="rId647"/>
    <p:sldId id="1628" r:id="rId648"/>
    <p:sldId id="1629" r:id="rId649"/>
    <p:sldId id="603" r:id="rId650"/>
    <p:sldId id="1631" r:id="rId651"/>
    <p:sldId id="1632" r:id="rId652"/>
    <p:sldId id="2127" r:id="rId653"/>
    <p:sldId id="2128" r:id="rId654"/>
    <p:sldId id="2129" r:id="rId655"/>
    <p:sldId id="2130" r:id="rId656"/>
    <p:sldId id="2131" r:id="rId657"/>
    <p:sldId id="1627" r:id="rId658"/>
    <p:sldId id="1379" r:id="rId659"/>
    <p:sldId id="1380" r:id="rId660"/>
    <p:sldId id="1630" r:id="rId661"/>
    <p:sldId id="1382" r:id="rId662"/>
    <p:sldId id="1378" r:id="rId663"/>
    <p:sldId id="976" r:id="rId664"/>
    <p:sldId id="1381" r:id="rId665"/>
    <p:sldId id="1057" r:id="rId666"/>
    <p:sldId id="1058" r:id="rId667"/>
    <p:sldId id="2330" r:id="rId668"/>
    <p:sldId id="1060" r:id="rId669"/>
    <p:sldId id="2331" r:id="rId670"/>
    <p:sldId id="1062" r:id="rId671"/>
    <p:sldId id="2332" r:id="rId672"/>
    <p:sldId id="1054" r:id="rId673"/>
    <p:sldId id="1740" r:id="rId674"/>
    <p:sldId id="1056" r:id="rId675"/>
    <p:sldId id="1741" r:id="rId676"/>
    <p:sldId id="1742" r:id="rId677"/>
    <p:sldId id="2360" r:id="rId678"/>
    <p:sldId id="2361" r:id="rId679"/>
    <p:sldId id="2362" r:id="rId680"/>
    <p:sldId id="2363" r:id="rId681"/>
    <p:sldId id="2297" r:id="rId682"/>
    <p:sldId id="2298" r:id="rId683"/>
    <p:sldId id="2299" r:id="rId684"/>
    <p:sldId id="2303" r:id="rId685"/>
    <p:sldId id="2301" r:id="rId686"/>
    <p:sldId id="2304" r:id="rId687"/>
    <p:sldId id="2302" r:id="rId688"/>
    <p:sldId id="2305" r:id="rId689"/>
    <p:sldId id="2300" r:id="rId690"/>
    <p:sldId id="1739" r:id="rId691"/>
    <p:sldId id="861" r:id="rId692"/>
    <p:sldId id="1743" r:id="rId693"/>
    <p:sldId id="604" r:id="rId694"/>
    <p:sldId id="605" r:id="rId695"/>
    <p:sldId id="606" r:id="rId696"/>
    <p:sldId id="2204" r:id="rId697"/>
    <p:sldId id="2205" r:id="rId698"/>
    <p:sldId id="2206" r:id="rId699"/>
    <p:sldId id="862" r:id="rId700"/>
    <p:sldId id="1055" r:id="rId701"/>
    <p:sldId id="1912" r:id="rId702"/>
    <p:sldId id="1913" r:id="rId703"/>
    <p:sldId id="1914" r:id="rId704"/>
    <p:sldId id="1915" r:id="rId705"/>
    <p:sldId id="1910" r:id="rId706"/>
    <p:sldId id="1911" r:id="rId707"/>
    <p:sldId id="1251" r:id="rId708"/>
    <p:sldId id="1252" r:id="rId709"/>
    <p:sldId id="1253" r:id="rId710"/>
    <p:sldId id="1254" r:id="rId711"/>
    <p:sldId id="1249" r:id="rId712"/>
    <p:sldId id="1250" r:id="rId713"/>
    <p:sldId id="1746" r:id="rId714"/>
    <p:sldId id="1747" r:id="rId715"/>
    <p:sldId id="1748" r:id="rId716"/>
    <p:sldId id="1749" r:id="rId717"/>
    <p:sldId id="1769" r:id="rId718"/>
    <p:sldId id="1770" r:id="rId719"/>
    <p:sldId id="2649" r:id="rId720"/>
    <p:sldId id="2650" r:id="rId721"/>
    <p:sldId id="2651" r:id="rId722"/>
    <p:sldId id="2652" r:id="rId723"/>
    <p:sldId id="2653" r:id="rId724"/>
    <p:sldId id="1744" r:id="rId725"/>
    <p:sldId id="1745" r:id="rId726"/>
    <p:sldId id="538" r:id="rId727"/>
    <p:sldId id="539" r:id="rId728"/>
    <p:sldId id="540" r:id="rId729"/>
    <p:sldId id="2729" r:id="rId730"/>
    <p:sldId id="2584" r:id="rId731"/>
    <p:sldId id="2730" r:id="rId732"/>
    <p:sldId id="541" r:id="rId733"/>
    <p:sldId id="2731" r:id="rId734"/>
    <p:sldId id="979" r:id="rId735"/>
    <p:sldId id="991" r:id="rId736"/>
    <p:sldId id="992" r:id="rId737"/>
    <p:sldId id="993" r:id="rId738"/>
    <p:sldId id="994" r:id="rId739"/>
    <p:sldId id="995" r:id="rId740"/>
    <p:sldId id="996" r:id="rId741"/>
    <p:sldId id="2071" r:id="rId742"/>
    <p:sldId id="2072" r:id="rId743"/>
    <p:sldId id="2110" r:id="rId744"/>
    <p:sldId id="2111" r:id="rId745"/>
    <p:sldId id="2112" r:id="rId746"/>
    <p:sldId id="2113" r:id="rId747"/>
    <p:sldId id="2114" r:id="rId748"/>
    <p:sldId id="2115" r:id="rId749"/>
    <p:sldId id="2116" r:id="rId750"/>
    <p:sldId id="2117" r:id="rId751"/>
    <p:sldId id="2636" r:id="rId752"/>
    <p:sldId id="2637" r:id="rId753"/>
    <p:sldId id="2638" r:id="rId754"/>
    <p:sldId id="2639" r:id="rId755"/>
    <p:sldId id="2640" r:id="rId756"/>
    <p:sldId id="2641" r:id="rId757"/>
    <p:sldId id="2642" r:id="rId758"/>
    <p:sldId id="2643" r:id="rId759"/>
    <p:sldId id="2644" r:id="rId760"/>
    <p:sldId id="958" r:id="rId761"/>
    <p:sldId id="2056" r:id="rId762"/>
    <p:sldId id="2055" r:id="rId763"/>
    <p:sldId id="2048" r:id="rId764"/>
    <p:sldId id="2049" r:id="rId765"/>
    <p:sldId id="2050" r:id="rId766"/>
    <p:sldId id="2051" r:id="rId767"/>
    <p:sldId id="2052" r:id="rId768"/>
    <p:sldId id="2053" r:id="rId769"/>
    <p:sldId id="1575" r:id="rId770"/>
    <p:sldId id="818" r:id="rId771"/>
    <p:sldId id="819" r:id="rId772"/>
    <p:sldId id="615" r:id="rId773"/>
    <p:sldId id="974" r:id="rId774"/>
    <p:sldId id="820" r:id="rId775"/>
    <p:sldId id="821" r:id="rId776"/>
    <p:sldId id="617" r:id="rId777"/>
    <p:sldId id="822" r:id="rId778"/>
    <p:sldId id="618" r:id="rId779"/>
    <p:sldId id="620" r:id="rId780"/>
    <p:sldId id="619" r:id="rId781"/>
    <p:sldId id="621" r:id="rId782"/>
    <p:sldId id="1520" r:id="rId783"/>
    <p:sldId id="1479" r:id="rId784"/>
    <p:sldId id="1480" r:id="rId785"/>
    <p:sldId id="1481" r:id="rId786"/>
    <p:sldId id="1482" r:id="rId787"/>
    <p:sldId id="1485" r:id="rId788"/>
    <p:sldId id="2458" r:id="rId789"/>
    <p:sldId id="2459" r:id="rId790"/>
    <p:sldId id="2460" r:id="rId791"/>
    <p:sldId id="2461" r:id="rId792"/>
    <p:sldId id="2462" r:id="rId793"/>
    <p:sldId id="2463" r:id="rId794"/>
    <p:sldId id="2437" r:id="rId795"/>
    <p:sldId id="2420" r:id="rId796"/>
    <p:sldId id="2421" r:id="rId797"/>
    <p:sldId id="2422" r:id="rId798"/>
    <p:sldId id="2423" r:id="rId799"/>
    <p:sldId id="2424" r:id="rId800"/>
    <p:sldId id="2425" r:id="rId801"/>
    <p:sldId id="2426" r:id="rId802"/>
    <p:sldId id="2427" r:id="rId803"/>
    <p:sldId id="2428" r:id="rId804"/>
    <p:sldId id="2429" r:id="rId805"/>
    <p:sldId id="2440" r:id="rId806"/>
    <p:sldId id="2441" r:id="rId807"/>
    <p:sldId id="2442" r:id="rId808"/>
    <p:sldId id="2443" r:id="rId809"/>
    <p:sldId id="2444" r:id="rId810"/>
    <p:sldId id="2445" r:id="rId811"/>
    <p:sldId id="2446" r:id="rId812"/>
    <p:sldId id="2430" r:id="rId813"/>
    <p:sldId id="2431" r:id="rId814"/>
    <p:sldId id="2432" r:id="rId815"/>
    <p:sldId id="2433" r:id="rId816"/>
    <p:sldId id="2434" r:id="rId817"/>
    <p:sldId id="2435" r:id="rId818"/>
    <p:sldId id="2436" r:id="rId819"/>
    <p:sldId id="1176" r:id="rId820"/>
    <p:sldId id="1177" r:id="rId821"/>
    <p:sldId id="1178" r:id="rId822"/>
    <p:sldId id="1179" r:id="rId823"/>
    <p:sldId id="1180" r:id="rId824"/>
    <p:sldId id="1181" r:id="rId825"/>
    <p:sldId id="1182" r:id="rId826"/>
    <p:sldId id="1183" r:id="rId827"/>
    <p:sldId id="1184" r:id="rId828"/>
    <p:sldId id="1185" r:id="rId829"/>
    <p:sldId id="1186" r:id="rId830"/>
    <p:sldId id="1187" r:id="rId831"/>
    <p:sldId id="1188" r:id="rId832"/>
    <p:sldId id="1189" r:id="rId833"/>
    <p:sldId id="1190" r:id="rId834"/>
    <p:sldId id="1191" r:id="rId835"/>
    <p:sldId id="1192" r:id="rId836"/>
    <p:sldId id="1193" r:id="rId837"/>
    <p:sldId id="1194" r:id="rId838"/>
    <p:sldId id="1195" r:id="rId839"/>
    <p:sldId id="1196" r:id="rId840"/>
    <p:sldId id="975" r:id="rId841"/>
    <p:sldId id="389" r:id="rId842"/>
    <p:sldId id="1694" r:id="rId843"/>
    <p:sldId id="1695" r:id="rId844"/>
    <p:sldId id="2548" r:id="rId845"/>
    <p:sldId id="2549" r:id="rId846"/>
    <p:sldId id="2550" r:id="rId847"/>
    <p:sldId id="1692" r:id="rId848"/>
    <p:sldId id="1540" r:id="rId849"/>
    <p:sldId id="390" r:id="rId850"/>
    <p:sldId id="1542" r:id="rId851"/>
    <p:sldId id="1541" r:id="rId852"/>
    <p:sldId id="1543" r:id="rId853"/>
    <p:sldId id="1544" r:id="rId854"/>
    <p:sldId id="1545" r:id="rId855"/>
    <p:sldId id="1546" r:id="rId856"/>
    <p:sldId id="1547" r:id="rId857"/>
    <p:sldId id="1548" r:id="rId858"/>
    <p:sldId id="1549" r:id="rId859"/>
    <p:sldId id="1550" r:id="rId860"/>
    <p:sldId id="1538" r:id="rId861"/>
    <p:sldId id="1693" r:id="rId862"/>
    <p:sldId id="1539" r:id="rId863"/>
    <p:sldId id="2385" r:id="rId864"/>
    <p:sldId id="391" r:id="rId865"/>
    <p:sldId id="2400" r:id="rId866"/>
    <p:sldId id="2401" r:id="rId867"/>
    <p:sldId id="2402" r:id="rId868"/>
    <p:sldId id="1030" r:id="rId869"/>
    <p:sldId id="1227" r:id="rId870"/>
    <p:sldId id="1228" r:id="rId871"/>
    <p:sldId id="1229" r:id="rId872"/>
    <p:sldId id="1230" r:id="rId873"/>
    <p:sldId id="1231" r:id="rId874"/>
    <p:sldId id="2701" r:id="rId875"/>
    <p:sldId id="2702" r:id="rId876"/>
    <p:sldId id="2703" r:id="rId877"/>
    <p:sldId id="1237" r:id="rId878"/>
    <p:sldId id="2705" r:id="rId879"/>
    <p:sldId id="2704" r:id="rId880"/>
    <p:sldId id="1226" r:id="rId881"/>
    <p:sldId id="859" r:id="rId882"/>
    <p:sldId id="1034" r:id="rId883"/>
    <p:sldId id="607" r:id="rId884"/>
    <p:sldId id="1033" r:id="rId885"/>
    <p:sldId id="2262" r:id="rId886"/>
    <p:sldId id="2263" r:id="rId887"/>
    <p:sldId id="1038" r:id="rId888"/>
    <p:sldId id="2264" r:id="rId889"/>
    <p:sldId id="2265" r:id="rId890"/>
    <p:sldId id="1042" r:id="rId891"/>
    <p:sldId id="1897" r:id="rId892"/>
    <p:sldId id="1898" r:id="rId893"/>
    <p:sldId id="1899" r:id="rId894"/>
    <p:sldId id="1900" r:id="rId895"/>
    <p:sldId id="1901" r:id="rId896"/>
    <p:sldId id="1903" r:id="rId897"/>
    <p:sldId id="1904" r:id="rId898"/>
    <p:sldId id="471" r:id="rId899"/>
    <p:sldId id="1949" r:id="rId900"/>
    <p:sldId id="1950" r:id="rId901"/>
    <p:sldId id="2201" r:id="rId902"/>
    <p:sldId id="2202" r:id="rId903"/>
    <p:sldId id="2203" r:id="rId904"/>
    <p:sldId id="2198" r:id="rId905"/>
    <p:sldId id="2199" r:id="rId906"/>
    <p:sldId id="2200" r:id="rId907"/>
    <p:sldId id="1951" r:id="rId908"/>
    <p:sldId id="1953" r:id="rId909"/>
    <p:sldId id="1954" r:id="rId910"/>
    <p:sldId id="1952" r:id="rId911"/>
    <p:sldId id="1955" r:id="rId912"/>
    <p:sldId id="1956" r:id="rId913"/>
    <p:sldId id="1957" r:id="rId914"/>
    <p:sldId id="2145" r:id="rId915"/>
    <p:sldId id="2146" r:id="rId916"/>
    <p:sldId id="2148" r:id="rId917"/>
    <p:sldId id="2147" r:id="rId918"/>
    <p:sldId id="2149" r:id="rId919"/>
    <p:sldId id="2150" r:id="rId920"/>
    <p:sldId id="2151" r:id="rId921"/>
    <p:sldId id="2152" r:id="rId922"/>
    <p:sldId id="2153" r:id="rId923"/>
    <p:sldId id="2034" r:id="rId924"/>
    <p:sldId id="2035" r:id="rId925"/>
    <p:sldId id="2036" r:id="rId926"/>
    <p:sldId id="2037" r:id="rId927"/>
    <p:sldId id="2038" r:id="rId928"/>
    <p:sldId id="2039" r:id="rId929"/>
    <p:sldId id="2040" r:id="rId930"/>
    <p:sldId id="2041" r:id="rId931"/>
    <p:sldId id="1948" r:id="rId932"/>
    <p:sldId id="1032" r:id="rId933"/>
    <p:sldId id="1698" r:id="rId934"/>
    <p:sldId id="1699" r:id="rId935"/>
    <p:sldId id="2242" r:id="rId936"/>
    <p:sldId id="1701" r:id="rId937"/>
    <p:sldId id="2243" r:id="rId938"/>
    <p:sldId id="1703" r:id="rId939"/>
    <p:sldId id="2244" r:id="rId940"/>
    <p:sldId id="1705" r:id="rId941"/>
    <p:sldId id="2245" r:id="rId942"/>
    <p:sldId id="1696" r:id="rId943"/>
    <p:sldId id="1697" r:id="rId944"/>
    <p:sldId id="1035" r:id="rId945"/>
    <p:sldId id="608" r:id="rId946"/>
    <p:sldId id="609" r:id="rId947"/>
    <p:sldId id="610" r:id="rId948"/>
    <p:sldId id="611" r:id="rId949"/>
    <p:sldId id="612" r:id="rId950"/>
    <p:sldId id="613" r:id="rId951"/>
    <p:sldId id="614" r:id="rId952"/>
    <p:sldId id="860" r:id="rId953"/>
    <p:sldId id="530" r:id="rId954"/>
    <p:sldId id="531" r:id="rId955"/>
    <p:sldId id="532" r:id="rId956"/>
    <p:sldId id="2413" r:id="rId957"/>
    <p:sldId id="533" r:id="rId958"/>
    <p:sldId id="534" r:id="rId959"/>
    <p:sldId id="1592" r:id="rId960"/>
    <p:sldId id="2414" r:id="rId961"/>
    <p:sldId id="1591" r:id="rId962"/>
    <p:sldId id="276" r:id="rId963"/>
    <p:sldId id="305" r:id="rId964"/>
    <p:sldId id="283" r:id="rId965"/>
    <p:sldId id="302" r:id="rId966"/>
    <p:sldId id="303" r:id="rId967"/>
    <p:sldId id="1537" r:id="rId968"/>
    <p:sldId id="472" r:id="rId969"/>
    <p:sldId id="473" r:id="rId970"/>
    <p:sldId id="474" r:id="rId971"/>
    <p:sldId id="475" r:id="rId972"/>
    <p:sldId id="476" r:id="rId973"/>
    <p:sldId id="477" r:id="rId974"/>
    <p:sldId id="2157" r:id="rId975"/>
    <p:sldId id="2158" r:id="rId976"/>
    <p:sldId id="2159" r:id="rId977"/>
    <p:sldId id="2160" r:id="rId978"/>
    <p:sldId id="2161" r:id="rId979"/>
    <p:sldId id="2162" r:id="rId980"/>
    <p:sldId id="2163" r:id="rId981"/>
    <p:sldId id="2164" r:id="rId982"/>
    <p:sldId id="2165" r:id="rId983"/>
    <p:sldId id="461" r:id="rId984"/>
    <p:sldId id="693" r:id="rId985"/>
    <p:sldId id="968" r:id="rId986"/>
    <p:sldId id="730" r:id="rId987"/>
    <p:sldId id="727" r:id="rId988"/>
    <p:sldId id="969" r:id="rId989"/>
    <p:sldId id="728" r:id="rId990"/>
    <p:sldId id="729" r:id="rId991"/>
    <p:sldId id="970" r:id="rId992"/>
    <p:sldId id="462" r:id="rId993"/>
    <p:sldId id="463" r:id="rId994"/>
    <p:sldId id="1618" r:id="rId995"/>
    <p:sldId id="1619" r:id="rId996"/>
    <p:sldId id="1620" r:id="rId997"/>
    <p:sldId id="1615" r:id="rId998"/>
    <p:sldId id="1683" r:id="rId999"/>
    <p:sldId id="1684" r:id="rId1000"/>
    <p:sldId id="1685" r:id="rId1001"/>
    <p:sldId id="1686" r:id="rId1002"/>
    <p:sldId id="1687" r:id="rId1003"/>
    <p:sldId id="1688" r:id="rId1004"/>
    <p:sldId id="1689" r:id="rId1005"/>
    <p:sldId id="2353" r:id="rId1006"/>
    <p:sldId id="2354" r:id="rId1007"/>
    <p:sldId id="2355" r:id="rId1008"/>
    <p:sldId id="2356" r:id="rId1009"/>
    <p:sldId id="2357" r:id="rId1010"/>
    <p:sldId id="2358" r:id="rId1011"/>
    <p:sldId id="2359" r:id="rId1012"/>
    <p:sldId id="1682" r:id="rId1013"/>
    <p:sldId id="1616" r:id="rId1014"/>
    <p:sldId id="2075" r:id="rId1015"/>
    <p:sldId id="2076" r:id="rId1016"/>
    <p:sldId id="2077" r:id="rId1017"/>
    <p:sldId id="2078" r:id="rId1018"/>
    <p:sldId id="2079" r:id="rId1019"/>
    <p:sldId id="2080" r:id="rId1020"/>
    <p:sldId id="2081" r:id="rId1021"/>
    <p:sldId id="2082" r:id="rId1022"/>
    <p:sldId id="2083" r:id="rId1023"/>
    <p:sldId id="2084" r:id="rId1024"/>
    <p:sldId id="2073" r:id="rId1025"/>
    <p:sldId id="2074" r:id="rId1026"/>
    <p:sldId id="1664" r:id="rId1027"/>
    <p:sldId id="1081" r:id="rId1028"/>
    <p:sldId id="1080" r:id="rId1029"/>
    <p:sldId id="1665" r:id="rId1030"/>
    <p:sldId id="1617" r:id="rId1031"/>
    <p:sldId id="1403" r:id="rId1032"/>
    <p:sldId id="1404" r:id="rId1033"/>
    <p:sldId id="865" r:id="rId1034"/>
    <p:sldId id="1552" r:id="rId1035"/>
    <p:sldId id="982" r:id="rId1036"/>
    <p:sldId id="1554" r:id="rId1037"/>
    <p:sldId id="1555" r:id="rId1038"/>
    <p:sldId id="1557" r:id="rId1039"/>
    <p:sldId id="1558" r:id="rId1040"/>
    <p:sldId id="2030" r:id="rId1041"/>
    <p:sldId id="1559" r:id="rId1042"/>
    <p:sldId id="2031" r:id="rId1043"/>
    <p:sldId id="1551" r:id="rId1044"/>
    <p:sldId id="2581" r:id="rId1045"/>
    <p:sldId id="981" r:id="rId1046"/>
    <p:sldId id="1553" r:id="rId1047"/>
    <p:sldId id="983" r:id="rId1048"/>
    <p:sldId id="578" r:id="rId1049"/>
    <p:sldId id="984" r:id="rId1050"/>
    <p:sldId id="2575" r:id="rId1051"/>
    <p:sldId id="2576" r:id="rId1052"/>
    <p:sldId id="1728" r:id="rId1053"/>
    <p:sldId id="1729" r:id="rId1054"/>
    <p:sldId id="1730" r:id="rId1055"/>
    <p:sldId id="1731" r:id="rId1056"/>
    <p:sldId id="1732" r:id="rId1057"/>
    <p:sldId id="1733" r:id="rId1058"/>
    <p:sldId id="1734" r:id="rId1059"/>
    <p:sldId id="1735" r:id="rId1060"/>
    <p:sldId id="2386" r:id="rId1061"/>
    <p:sldId id="2387" r:id="rId1062"/>
    <p:sldId id="2388" r:id="rId1063"/>
    <p:sldId id="2389" r:id="rId1064"/>
    <p:sldId id="2390" r:id="rId1065"/>
    <p:sldId id="2391" r:id="rId1066"/>
    <p:sldId id="2392" r:id="rId1067"/>
    <p:sldId id="2393" r:id="rId1068"/>
    <p:sldId id="2394" r:id="rId1069"/>
    <p:sldId id="2395" r:id="rId1070"/>
    <p:sldId id="2396" r:id="rId1071"/>
    <p:sldId id="2397" r:id="rId1072"/>
    <p:sldId id="2398" r:id="rId1073"/>
    <p:sldId id="2399" r:id="rId1074"/>
    <p:sldId id="985" r:id="rId1075"/>
    <p:sldId id="574" r:id="rId1076"/>
    <p:sldId id="575" r:id="rId1077"/>
    <p:sldId id="576" r:id="rId1078"/>
    <p:sldId id="577" r:id="rId1079"/>
    <p:sldId id="510" r:id="rId1080"/>
    <p:sldId id="513" r:id="rId1081"/>
    <p:sldId id="512" r:id="rId1082"/>
    <p:sldId id="515" r:id="rId1083"/>
    <p:sldId id="514" r:id="rId1084"/>
    <p:sldId id="437" r:id="rId1085"/>
    <p:sldId id="287" r:id="rId1086"/>
    <p:sldId id="500" r:id="rId1087"/>
    <p:sldId id="948" r:id="rId1088"/>
    <p:sldId id="949" r:id="rId1089"/>
    <p:sldId id="950" r:id="rId1090"/>
    <p:sldId id="951" r:id="rId1091"/>
    <p:sldId id="952" r:id="rId1092"/>
    <p:sldId id="953" r:id="rId1093"/>
    <p:sldId id="2315" r:id="rId1094"/>
    <p:sldId id="2316" r:id="rId1095"/>
    <p:sldId id="2317" r:id="rId1096"/>
    <p:sldId id="2318" r:id="rId1097"/>
    <p:sldId id="2319" r:id="rId1098"/>
    <p:sldId id="2320" r:id="rId1099"/>
    <p:sldId id="2321" r:id="rId1100"/>
    <p:sldId id="2322" r:id="rId1101"/>
    <p:sldId id="954" r:id="rId1102"/>
    <p:sldId id="1110" r:id="rId1103"/>
    <p:sldId id="1111" r:id="rId1104"/>
    <p:sldId id="1112" r:id="rId1105"/>
    <p:sldId id="1113" r:id="rId1106"/>
    <p:sldId id="1114" r:id="rId1107"/>
    <p:sldId id="2618" r:id="rId1108"/>
    <p:sldId id="1115" r:id="rId1109"/>
    <p:sldId id="1116" r:id="rId1110"/>
    <p:sldId id="1117" r:id="rId1111"/>
    <p:sldId id="1118" r:id="rId1112"/>
    <p:sldId id="2625" r:id="rId1113"/>
    <p:sldId id="2626" r:id="rId1114"/>
    <p:sldId id="2627" r:id="rId1115"/>
    <p:sldId id="2628" r:id="rId1116"/>
    <p:sldId id="1119" r:id="rId1117"/>
    <p:sldId id="1120" r:id="rId1118"/>
    <p:sldId id="2629" r:id="rId1119"/>
    <p:sldId id="1121" r:id="rId1120"/>
    <p:sldId id="1122" r:id="rId1121"/>
    <p:sldId id="1123" r:id="rId1122"/>
    <p:sldId id="1124" r:id="rId1123"/>
    <p:sldId id="1125" r:id="rId1124"/>
    <p:sldId id="1126" r:id="rId1125"/>
    <p:sldId id="1127" r:id="rId1126"/>
    <p:sldId id="1128" r:id="rId1127"/>
    <p:sldId id="2620" r:id="rId1128"/>
    <p:sldId id="1129" r:id="rId1129"/>
    <p:sldId id="1130" r:id="rId1130"/>
    <p:sldId id="1131" r:id="rId1131"/>
    <p:sldId id="1133" r:id="rId1132"/>
    <p:sldId id="1134" r:id="rId1133"/>
    <p:sldId id="2621" r:id="rId1134"/>
    <p:sldId id="1135" r:id="rId1135"/>
    <p:sldId id="1136" r:id="rId1136"/>
    <p:sldId id="2622" r:id="rId1137"/>
    <p:sldId id="1137" r:id="rId1138"/>
    <p:sldId id="1138" r:id="rId1139"/>
    <p:sldId id="1139" r:id="rId1140"/>
    <p:sldId id="2623" r:id="rId1141"/>
    <p:sldId id="2624" r:id="rId1142"/>
    <p:sldId id="2587" r:id="rId1143"/>
    <p:sldId id="2588" r:id="rId1144"/>
    <p:sldId id="2589" r:id="rId1145"/>
    <p:sldId id="2590" r:id="rId1146"/>
    <p:sldId id="2591" r:id="rId1147"/>
    <p:sldId id="2592" r:id="rId1148"/>
    <p:sldId id="2593" r:id="rId1149"/>
    <p:sldId id="2594" r:id="rId1150"/>
    <p:sldId id="2595" r:id="rId1151"/>
    <p:sldId id="2596" r:id="rId1152"/>
    <p:sldId id="2597" r:id="rId1153"/>
    <p:sldId id="2598" r:id="rId1154"/>
    <p:sldId id="2599" r:id="rId1155"/>
    <p:sldId id="2600" r:id="rId1156"/>
    <p:sldId id="2601" r:id="rId1157"/>
    <p:sldId id="2602" r:id="rId1158"/>
    <p:sldId id="2603" r:id="rId1159"/>
    <p:sldId id="2604" r:id="rId1160"/>
    <p:sldId id="2605" r:id="rId1161"/>
    <p:sldId id="2606" r:id="rId1162"/>
    <p:sldId id="2607" r:id="rId1163"/>
    <p:sldId id="2608" r:id="rId1164"/>
    <p:sldId id="2609" r:id="rId1165"/>
    <p:sldId id="2610" r:id="rId1166"/>
    <p:sldId id="2611" r:id="rId1167"/>
    <p:sldId id="2612" r:id="rId1168"/>
    <p:sldId id="2613" r:id="rId1169"/>
    <p:sldId id="2614" r:id="rId1170"/>
    <p:sldId id="2615" r:id="rId1171"/>
    <p:sldId id="2616" r:id="rId1172"/>
    <p:sldId id="2617" r:id="rId1173"/>
    <p:sldId id="1140" r:id="rId1174"/>
    <p:sldId id="1141" r:id="rId1175"/>
    <p:sldId id="1142" r:id="rId1176"/>
    <p:sldId id="1143" r:id="rId1177"/>
    <p:sldId id="1144" r:id="rId1178"/>
    <p:sldId id="1145" r:id="rId1179"/>
    <p:sldId id="1146" r:id="rId1180"/>
    <p:sldId id="1147" r:id="rId1181"/>
    <p:sldId id="1148" r:id="rId1182"/>
    <p:sldId id="1149" r:id="rId1183"/>
    <p:sldId id="1150" r:id="rId1184"/>
    <p:sldId id="1151" r:id="rId1185"/>
    <p:sldId id="1152" r:id="rId1186"/>
    <p:sldId id="1153" r:id="rId1187"/>
    <p:sldId id="1154" r:id="rId1188"/>
    <p:sldId id="1155" r:id="rId1189"/>
    <p:sldId id="1156" r:id="rId1190"/>
    <p:sldId id="1157" r:id="rId1191"/>
    <p:sldId id="1158" r:id="rId1192"/>
    <p:sldId id="1159" r:id="rId1193"/>
    <p:sldId id="1160" r:id="rId1194"/>
    <p:sldId id="1161" r:id="rId1195"/>
    <p:sldId id="1162" r:id="rId1196"/>
    <p:sldId id="1163" r:id="rId1197"/>
    <p:sldId id="1164" r:id="rId1198"/>
    <p:sldId id="1165" r:id="rId1199"/>
    <p:sldId id="1166" r:id="rId1200"/>
    <p:sldId id="1167" r:id="rId1201"/>
    <p:sldId id="1168" r:id="rId1202"/>
    <p:sldId id="1169" r:id="rId1203"/>
    <p:sldId id="1170" r:id="rId1204"/>
    <p:sldId id="1171" r:id="rId1205"/>
    <p:sldId id="1172" r:id="rId1206"/>
    <p:sldId id="1173" r:id="rId1207"/>
    <p:sldId id="1174" r:id="rId1208"/>
    <p:sldId id="1958" r:id="rId1209"/>
    <p:sldId id="1959" r:id="rId1210"/>
    <p:sldId id="1960" r:id="rId1211"/>
    <p:sldId id="2010" r:id="rId1212"/>
    <p:sldId id="1964" r:id="rId1213"/>
    <p:sldId id="1962" r:id="rId1214"/>
    <p:sldId id="1994" r:id="rId1215"/>
    <p:sldId id="1995" r:id="rId1216"/>
    <p:sldId id="1996" r:id="rId1217"/>
    <p:sldId id="1963" r:id="rId1218"/>
    <p:sldId id="1993" r:id="rId1219"/>
    <p:sldId id="1965" r:id="rId1220"/>
    <p:sldId id="1966" r:id="rId1221"/>
    <p:sldId id="1967" r:id="rId1222"/>
    <p:sldId id="1968" r:id="rId1223"/>
    <p:sldId id="1969" r:id="rId1224"/>
    <p:sldId id="1970" r:id="rId1225"/>
    <p:sldId id="1971" r:id="rId1226"/>
    <p:sldId id="1972" r:id="rId1227"/>
    <p:sldId id="1973" r:id="rId1228"/>
    <p:sldId id="1974" r:id="rId1229"/>
    <p:sldId id="1975" r:id="rId1230"/>
    <p:sldId id="1976" r:id="rId1231"/>
    <p:sldId id="1977" r:id="rId1232"/>
    <p:sldId id="1997" r:id="rId1233"/>
    <p:sldId id="1998" r:id="rId1234"/>
    <p:sldId id="1999" r:id="rId1235"/>
    <p:sldId id="2000" r:id="rId1236"/>
    <p:sldId id="1984" r:id="rId1237"/>
    <p:sldId id="1990" r:id="rId1238"/>
    <p:sldId id="2001" r:id="rId1239"/>
    <p:sldId id="1987" r:id="rId1240"/>
    <p:sldId id="1983" r:id="rId1241"/>
    <p:sldId id="2002" r:id="rId1242"/>
    <p:sldId id="1992" r:id="rId1243"/>
    <p:sldId id="1197" r:id="rId1244"/>
    <p:sldId id="1198" r:id="rId1245"/>
    <p:sldId id="1199" r:id="rId1246"/>
    <p:sldId id="1200" r:id="rId1247"/>
    <p:sldId id="1201" r:id="rId1248"/>
    <p:sldId id="1202" r:id="rId1249"/>
    <p:sldId id="1203" r:id="rId1250"/>
    <p:sldId id="1204" r:id="rId1251"/>
    <p:sldId id="1205" r:id="rId1252"/>
    <p:sldId id="1206" r:id="rId1253"/>
    <p:sldId id="1207" r:id="rId1254"/>
    <p:sldId id="1208" r:id="rId1255"/>
    <p:sldId id="1209" r:id="rId1256"/>
    <p:sldId id="1210" r:id="rId1257"/>
    <p:sldId id="1211" r:id="rId1258"/>
    <p:sldId id="1212" r:id="rId1259"/>
    <p:sldId id="1213" r:id="rId1260"/>
    <p:sldId id="1214" r:id="rId1261"/>
    <p:sldId id="1215" r:id="rId1262"/>
    <p:sldId id="1216" r:id="rId1263"/>
    <p:sldId id="1217" r:id="rId1264"/>
    <p:sldId id="1218" r:id="rId1265"/>
    <p:sldId id="1219" r:id="rId1266"/>
    <p:sldId id="1220" r:id="rId1267"/>
    <p:sldId id="1221" r:id="rId1268"/>
    <p:sldId id="1222" r:id="rId1269"/>
    <p:sldId id="1223" r:id="rId1270"/>
    <p:sldId id="1224" r:id="rId1271"/>
    <p:sldId id="1225" r:id="rId1272"/>
    <p:sldId id="1301" r:id="rId1273"/>
    <p:sldId id="1302" r:id="rId1274"/>
    <p:sldId id="1303" r:id="rId1275"/>
    <p:sldId id="1304" r:id="rId1276"/>
    <p:sldId id="1305" r:id="rId1277"/>
    <p:sldId id="1306" r:id="rId1278"/>
    <p:sldId id="1307" r:id="rId1279"/>
    <p:sldId id="1308" r:id="rId1280"/>
    <p:sldId id="1330" r:id="rId1281"/>
    <p:sldId id="1331" r:id="rId1282"/>
    <p:sldId id="1309" r:id="rId1283"/>
    <p:sldId id="1310" r:id="rId1284"/>
    <p:sldId id="1311" r:id="rId1285"/>
    <p:sldId id="1312" r:id="rId1286"/>
    <p:sldId id="1332" r:id="rId1287"/>
    <p:sldId id="1333" r:id="rId1288"/>
    <p:sldId id="1334" r:id="rId1289"/>
    <p:sldId id="1313" r:id="rId1290"/>
    <p:sldId id="1314" r:id="rId1291"/>
    <p:sldId id="1315" r:id="rId1292"/>
    <p:sldId id="1316" r:id="rId1293"/>
    <p:sldId id="1317" r:id="rId1294"/>
    <p:sldId id="1318" r:id="rId1295"/>
    <p:sldId id="1319" r:id="rId1296"/>
    <p:sldId id="1320" r:id="rId1297"/>
    <p:sldId id="1321" r:id="rId1298"/>
    <p:sldId id="1322" r:id="rId1299"/>
    <p:sldId id="1324" r:id="rId1300"/>
    <p:sldId id="1325" r:id="rId1301"/>
    <p:sldId id="1326" r:id="rId1302"/>
    <p:sldId id="1327" r:id="rId1303"/>
    <p:sldId id="1328" r:id="rId1304"/>
    <p:sldId id="1329" r:id="rId1305"/>
    <p:sldId id="1109" r:id="rId1306"/>
    <p:sldId id="1763" r:id="rId1307"/>
    <p:sldId id="1764" r:id="rId1308"/>
    <p:sldId id="1765" r:id="rId1309"/>
    <p:sldId id="1766" r:id="rId1310"/>
    <p:sldId id="1767" r:id="rId1311"/>
    <p:sldId id="1768" r:id="rId1312"/>
    <p:sldId id="1762" r:id="rId1313"/>
    <p:sldId id="282" r:id="rId1314"/>
    <p:sldId id="321" r:id="rId1315"/>
    <p:sldId id="322" r:id="rId1316"/>
    <p:sldId id="1043" r:id="rId1317"/>
    <p:sldId id="904" r:id="rId1318"/>
    <p:sldId id="630" r:id="rId1319"/>
    <p:sldId id="631" r:id="rId1320"/>
    <p:sldId id="632" r:id="rId1321"/>
    <p:sldId id="633" r:id="rId1322"/>
    <p:sldId id="634" r:id="rId1323"/>
    <p:sldId id="635" r:id="rId1324"/>
    <p:sldId id="1916" r:id="rId1325"/>
    <p:sldId id="1917" r:id="rId1326"/>
    <p:sldId id="1918" r:id="rId1327"/>
    <p:sldId id="2024" r:id="rId1328"/>
    <p:sldId id="2025" r:id="rId1329"/>
    <p:sldId id="2026" r:id="rId1330"/>
    <p:sldId id="2027" r:id="rId1331"/>
    <p:sldId id="2028" r:id="rId1332"/>
    <p:sldId id="2029" r:id="rId1333"/>
    <p:sldId id="2021" r:id="rId1334"/>
    <p:sldId id="2499" r:id="rId1335"/>
    <p:sldId id="2500" r:id="rId1336"/>
    <p:sldId id="2501" r:id="rId1337"/>
    <p:sldId id="2502" r:id="rId1338"/>
    <p:sldId id="2503" r:id="rId1339"/>
    <p:sldId id="2504" r:id="rId1340"/>
    <p:sldId id="2505" r:id="rId1341"/>
    <p:sldId id="2506" r:id="rId1342"/>
    <p:sldId id="2507" r:id="rId1343"/>
    <p:sldId id="2508" r:id="rId1344"/>
    <p:sldId id="2509" r:id="rId1345"/>
    <p:sldId id="2498" r:id="rId1346"/>
    <p:sldId id="2022" r:id="rId1347"/>
    <p:sldId id="2023" r:id="rId1348"/>
    <p:sldId id="1919" r:id="rId1349"/>
    <p:sldId id="1920" r:id="rId1350"/>
    <p:sldId id="1921" r:id="rId1351"/>
    <p:sldId id="1922" r:id="rId1352"/>
    <p:sldId id="1923" r:id="rId1353"/>
    <p:sldId id="1924" r:id="rId1354"/>
    <p:sldId id="1925" r:id="rId1355"/>
    <p:sldId id="1926" r:id="rId1356"/>
    <p:sldId id="1927" r:id="rId1357"/>
    <p:sldId id="1928" r:id="rId1358"/>
    <p:sldId id="1929" r:id="rId1359"/>
    <p:sldId id="1930" r:id="rId1360"/>
    <p:sldId id="1931" r:id="rId1361"/>
    <p:sldId id="1932" r:id="rId1362"/>
    <p:sldId id="1933" r:id="rId1363"/>
    <p:sldId id="1934" r:id="rId1364"/>
    <p:sldId id="1935" r:id="rId1365"/>
    <p:sldId id="1936" r:id="rId1366"/>
    <p:sldId id="1937" r:id="rId1367"/>
    <p:sldId id="905" r:id="rId1368"/>
    <p:sldId id="438" r:id="rId1369"/>
    <p:sldId id="1651" r:id="rId1370"/>
    <p:sldId id="1652" r:id="rId1371"/>
    <p:sldId id="1653" r:id="rId1372"/>
    <p:sldId id="1654" r:id="rId1373"/>
    <p:sldId id="1655" r:id="rId1374"/>
    <p:sldId id="1656" r:id="rId1375"/>
    <p:sldId id="1657" r:id="rId1376"/>
    <p:sldId id="1649" r:id="rId1377"/>
    <p:sldId id="2004" r:id="rId1378"/>
    <p:sldId id="2005" r:id="rId1379"/>
    <p:sldId id="2006" r:id="rId1380"/>
    <p:sldId id="2007" r:id="rId1381"/>
    <p:sldId id="2009" r:id="rId1382"/>
    <p:sldId id="2008" r:id="rId1383"/>
    <p:sldId id="2453" r:id="rId1384"/>
    <p:sldId id="2454" r:id="rId1385"/>
    <p:sldId id="2003" r:id="rId1386"/>
    <p:sldId id="1650" r:id="rId1387"/>
    <p:sldId id="439" r:id="rId1388"/>
    <p:sldId id="440" r:id="rId1389"/>
    <p:sldId id="441" r:id="rId1390"/>
    <p:sldId id="442" r:id="rId1391"/>
    <p:sldId id="443" r:id="rId1392"/>
    <p:sldId id="356" r:id="rId1393"/>
    <p:sldId id="357" r:id="rId1394"/>
    <p:sldId id="358" r:id="rId1395"/>
    <p:sldId id="423" r:id="rId1396"/>
    <p:sldId id="424" r:id="rId1397"/>
    <p:sldId id="2709" r:id="rId1398"/>
    <p:sldId id="425" r:id="rId1399"/>
    <p:sldId id="2710" r:id="rId1400"/>
    <p:sldId id="426" r:id="rId1401"/>
    <p:sldId id="2711" r:id="rId1402"/>
    <p:sldId id="2712" r:id="rId1403"/>
    <p:sldId id="2713" r:id="rId1404"/>
    <p:sldId id="2714" r:id="rId1405"/>
    <p:sldId id="353" r:id="rId1406"/>
    <p:sldId id="374" r:id="rId1407"/>
    <p:sldId id="1634" r:id="rId1408"/>
    <p:sldId id="1635" r:id="rId1409"/>
    <p:sldId id="1633" r:id="rId1410"/>
    <p:sldId id="930" r:id="rId1411"/>
    <p:sldId id="601" r:id="rId1412"/>
    <p:sldId id="931" r:id="rId1413"/>
    <p:sldId id="932" r:id="rId1414"/>
    <p:sldId id="1833" r:id="rId1415"/>
    <p:sldId id="934" r:id="rId1416"/>
    <p:sldId id="935" r:id="rId1417"/>
    <p:sldId id="1834" r:id="rId1418"/>
    <p:sldId id="1835" r:id="rId1419"/>
    <p:sldId id="938" r:id="rId1420"/>
    <p:sldId id="939" r:id="rId1421"/>
    <p:sldId id="986" r:id="rId1422"/>
    <p:sldId id="987" r:id="rId1423"/>
    <p:sldId id="988" r:id="rId1424"/>
    <p:sldId id="989" r:id="rId1425"/>
    <p:sldId id="549" r:id="rId1426"/>
    <p:sldId id="550" r:id="rId1427"/>
    <p:sldId id="554" r:id="rId1428"/>
    <p:sldId id="2551" r:id="rId1429"/>
    <p:sldId id="2552" r:id="rId1430"/>
    <p:sldId id="2553" r:id="rId1431"/>
    <p:sldId id="2554" r:id="rId1432"/>
    <p:sldId id="2555" r:id="rId1433"/>
    <p:sldId id="2816" r:id="rId1434"/>
    <p:sldId id="2757" r:id="rId1435"/>
    <p:sldId id="2758" r:id="rId1436"/>
    <p:sldId id="2759" r:id="rId1437"/>
    <p:sldId id="2760" r:id="rId1438"/>
    <p:sldId id="2761" r:id="rId1439"/>
    <p:sldId id="2807" r:id="rId1440"/>
    <p:sldId id="2808" r:id="rId1441"/>
    <p:sldId id="2809" r:id="rId1442"/>
    <p:sldId id="2810" r:id="rId1443"/>
    <p:sldId id="2811" r:id="rId1444"/>
    <p:sldId id="2812" r:id="rId1445"/>
    <p:sldId id="2813" r:id="rId1446"/>
    <p:sldId id="2814" r:id="rId1447"/>
    <p:sldId id="2815" r:id="rId1448"/>
    <p:sldId id="2166" r:id="rId1449"/>
    <p:sldId id="2167" r:id="rId1450"/>
    <p:sldId id="2168" r:id="rId1451"/>
    <p:sldId id="2169" r:id="rId1452"/>
    <p:sldId id="2170" r:id="rId1453"/>
    <p:sldId id="2171" r:id="rId1454"/>
    <p:sldId id="1103" r:id="rId1455"/>
    <p:sldId id="1861" r:id="rId1456"/>
    <p:sldId id="1862" r:id="rId1457"/>
    <p:sldId id="1863" r:id="rId1458"/>
    <p:sldId id="1864" r:id="rId1459"/>
    <p:sldId id="1716" r:id="rId1460"/>
    <p:sldId id="1717" r:id="rId1461"/>
    <p:sldId id="1105" r:id="rId1462"/>
    <p:sldId id="1106" r:id="rId1463"/>
    <p:sldId id="1107" r:id="rId1464"/>
    <p:sldId id="1108" r:id="rId1465"/>
    <p:sldId id="990" r:id="rId1466"/>
    <p:sldId id="1256" r:id="rId1467"/>
    <p:sldId id="1257" r:id="rId1468"/>
    <p:sldId id="1258" r:id="rId1469"/>
    <p:sldId id="1259" r:id="rId1470"/>
    <p:sldId id="1260" r:id="rId1471"/>
    <p:sldId id="1261" r:id="rId1472"/>
    <p:sldId id="1262" r:id="rId1473"/>
    <p:sldId id="1263" r:id="rId1474"/>
    <p:sldId id="2042" r:id="rId1475"/>
    <p:sldId id="2043" r:id="rId1476"/>
    <p:sldId id="2044" r:id="rId1477"/>
    <p:sldId id="2045" r:id="rId1478"/>
    <p:sldId id="2046" r:id="rId1479"/>
    <p:sldId id="2047" r:id="rId1480"/>
    <p:sldId id="2333" r:id="rId1481"/>
    <p:sldId id="2334" r:id="rId1482"/>
    <p:sldId id="2335" r:id="rId1483"/>
    <p:sldId id="2336" r:id="rId1484"/>
    <p:sldId id="2337" r:id="rId1485"/>
    <p:sldId id="1255" r:id="rId1486"/>
    <p:sldId id="838" r:id="rId1487"/>
    <p:sldId id="839" r:id="rId1488"/>
    <p:sldId id="840" r:id="rId1489"/>
    <p:sldId id="841" r:id="rId1490"/>
    <p:sldId id="842" r:id="rId1491"/>
    <p:sldId id="409" r:id="rId1492"/>
    <p:sldId id="410" r:id="rId1493"/>
    <p:sldId id="411" r:id="rId1494"/>
    <p:sldId id="412" r:id="rId1495"/>
    <p:sldId id="413" r:id="rId1496"/>
    <p:sldId id="414" r:id="rId1497"/>
    <p:sldId id="1780" r:id="rId1498"/>
    <p:sldId id="1779" r:id="rId1499"/>
    <p:sldId id="291" r:id="rId1500"/>
    <p:sldId id="292" r:id="rId1501"/>
    <p:sldId id="293" r:id="rId1502"/>
    <p:sldId id="2132" r:id="rId1503"/>
    <p:sldId id="2133" r:id="rId1504"/>
    <p:sldId id="2137" r:id="rId1505"/>
    <p:sldId id="2134" r:id="rId1506"/>
    <p:sldId id="2135" r:id="rId1507"/>
    <p:sldId id="2136" r:id="rId1508"/>
    <p:sldId id="2368" r:id="rId1509"/>
    <p:sldId id="2369" r:id="rId1510"/>
    <p:sldId id="2370" r:id="rId1511"/>
    <p:sldId id="2371" r:id="rId1512"/>
    <p:sldId id="2372" r:id="rId1513"/>
    <p:sldId id="2373" r:id="rId1514"/>
    <p:sldId id="873" r:id="rId1515"/>
    <p:sldId id="570" r:id="rId1516"/>
    <p:sldId id="654" r:id="rId1517"/>
    <p:sldId id="571" r:id="rId1518"/>
    <p:sldId id="535" r:id="rId1519"/>
    <p:sldId id="655" r:id="rId1520"/>
    <p:sldId id="375" r:id="rId1521"/>
    <p:sldId id="265" r:id="rId1522"/>
    <p:sldId id="352" r:id="rId1523"/>
    <p:sldId id="856" r:id="rId1524"/>
    <p:sldId id="354" r:id="rId1525"/>
    <p:sldId id="1587" r:id="rId1526"/>
    <p:sldId id="1588" r:id="rId1527"/>
    <p:sldId id="355" r:id="rId1528"/>
    <p:sldId id="857" r:id="rId1529"/>
    <p:sldId id="1589" r:id="rId1530"/>
    <p:sldId id="1590" r:id="rId1531"/>
    <p:sldId id="2510" r:id="rId1532"/>
    <p:sldId id="2511" r:id="rId1533"/>
    <p:sldId id="2512" r:id="rId1534"/>
    <p:sldId id="2513" r:id="rId1535"/>
    <p:sldId id="2514" r:id="rId1536"/>
    <p:sldId id="2515" r:id="rId1537"/>
    <p:sldId id="2516" r:id="rId1538"/>
    <p:sldId id="2517" r:id="rId1539"/>
    <p:sldId id="2518" r:id="rId1540"/>
    <p:sldId id="947" r:id="rId1541"/>
    <p:sldId id="1722" r:id="rId1542"/>
    <p:sldId id="1723" r:id="rId1543"/>
    <p:sldId id="1724" r:id="rId1544"/>
    <p:sldId id="1725" r:id="rId1545"/>
    <p:sldId id="1726" r:id="rId1546"/>
    <p:sldId id="1727" r:id="rId1547"/>
    <p:sldId id="2742" r:id="rId1548"/>
    <p:sldId id="2732" r:id="rId1549"/>
    <p:sldId id="2733" r:id="rId1550"/>
    <p:sldId id="2734" r:id="rId1551"/>
    <p:sldId id="2735" r:id="rId1552"/>
    <p:sldId id="2736" r:id="rId1553"/>
    <p:sldId id="2737" r:id="rId1554"/>
    <p:sldId id="2738" r:id="rId1555"/>
    <p:sldId id="2739" r:id="rId1556"/>
    <p:sldId id="2740" r:id="rId1557"/>
    <p:sldId id="2741" r:id="rId1558"/>
    <p:sldId id="1721" r:id="rId1559"/>
    <p:sldId id="1274" r:id="rId1560"/>
    <p:sldId id="945" r:id="rId1561"/>
    <p:sldId id="946" r:id="rId1562"/>
    <p:sldId id="1298" r:id="rId1563"/>
    <p:sldId id="1299" r:id="rId1564"/>
    <p:sldId id="1300" r:id="rId1565"/>
    <p:sldId id="858" r:id="rId1566"/>
    <p:sldId id="1371" r:id="rId1567"/>
    <p:sldId id="1001" r:id="rId1568"/>
    <p:sldId id="1373" r:id="rId1569"/>
    <p:sldId id="1374" r:id="rId1570"/>
    <p:sldId id="1375" r:id="rId1571"/>
    <p:sldId id="1376" r:id="rId1572"/>
    <p:sldId id="1377" r:id="rId1573"/>
    <p:sldId id="2406" r:id="rId1574"/>
    <p:sldId id="2403" r:id="rId1575"/>
    <p:sldId id="2407" r:id="rId1576"/>
    <p:sldId id="2404" r:id="rId1577"/>
    <p:sldId id="2408" r:id="rId1578"/>
    <p:sldId id="2410" r:id="rId1579"/>
    <p:sldId id="2409" r:id="rId1580"/>
    <p:sldId id="2411" r:id="rId1581"/>
    <p:sldId id="2412" r:id="rId1582"/>
    <p:sldId id="1775" r:id="rId1583"/>
    <p:sldId id="2706" r:id="rId1584"/>
    <p:sldId id="2707" r:id="rId1585"/>
    <p:sldId id="2708" r:id="rId1586"/>
    <p:sldId id="2306" r:id="rId1587"/>
    <p:sldId id="2307" r:id="rId1588"/>
    <p:sldId id="2308" r:id="rId1589"/>
    <p:sldId id="2309" r:id="rId1590"/>
    <p:sldId id="2313" r:id="rId1591"/>
    <p:sldId id="2311" r:id="rId1592"/>
    <p:sldId id="2314" r:id="rId1593"/>
    <p:sldId id="2312" r:id="rId1594"/>
    <p:sldId id="1938" r:id="rId1595"/>
    <p:sldId id="1776" r:id="rId1596"/>
    <p:sldId id="1000" r:id="rId1597"/>
    <p:sldId id="1372" r:id="rId1598"/>
    <p:sldId id="1002" r:id="rId1599"/>
    <p:sldId id="1003" r:id="rId1600"/>
    <p:sldId id="542" r:id="rId1601"/>
    <p:sldId id="2085" r:id="rId1602"/>
    <p:sldId id="2086" r:id="rId1603"/>
    <p:sldId id="2087" r:id="rId1604"/>
    <p:sldId id="2088" r:id="rId1605"/>
    <p:sldId id="2089" r:id="rId1606"/>
    <p:sldId id="2090" r:id="rId1607"/>
    <p:sldId id="2091" r:id="rId1608"/>
    <p:sldId id="2092" r:id="rId1609"/>
    <p:sldId id="2093" r:id="rId1610"/>
    <p:sldId id="2094" r:id="rId1611"/>
    <p:sldId id="2095" r:id="rId1612"/>
    <p:sldId id="2096" r:id="rId1613"/>
    <p:sldId id="2097" r:id="rId1614"/>
    <p:sldId id="2098" r:id="rId1615"/>
    <p:sldId id="2099" r:id="rId1616"/>
    <p:sldId id="2100" r:id="rId1617"/>
    <p:sldId id="2101" r:id="rId1618"/>
    <p:sldId id="1939" r:id="rId1619"/>
    <p:sldId id="1940" r:id="rId1620"/>
    <p:sldId id="1941" r:id="rId1621"/>
    <p:sldId id="1942" r:id="rId1622"/>
    <p:sldId id="1943" r:id="rId1623"/>
    <p:sldId id="1944" r:id="rId1624"/>
    <p:sldId id="1945" r:id="rId1625"/>
    <p:sldId id="1946" r:id="rId1626"/>
    <p:sldId id="1947" r:id="rId1627"/>
    <p:sldId id="999" r:id="rId1628"/>
    <p:sldId id="366" r:id="rId1629"/>
    <p:sldId id="364" r:id="rId1630"/>
    <p:sldId id="365" r:id="rId1631"/>
    <p:sldId id="420" r:id="rId1632"/>
    <p:sldId id="421" r:id="rId1633"/>
    <p:sldId id="844" r:id="rId1634"/>
    <p:sldId id="874" r:id="rId1635"/>
    <p:sldId id="875" r:id="rId1636"/>
    <p:sldId id="876" r:id="rId1637"/>
    <p:sldId id="877" r:id="rId1638"/>
    <p:sldId id="878" r:id="rId1639"/>
    <p:sldId id="1584" r:id="rId1640"/>
    <p:sldId id="1585" r:id="rId1641"/>
    <p:sldId id="2457" r:id="rId1642"/>
    <p:sldId id="879" r:id="rId1643"/>
    <p:sldId id="967" r:id="rId1644"/>
    <p:sldId id="866" r:id="rId1645"/>
    <p:sldId id="867" r:id="rId1646"/>
    <p:sldId id="509" r:id="rId1647"/>
    <p:sldId id="546" r:id="rId1648"/>
    <p:sldId id="511" r:id="rId1649"/>
    <p:sldId id="547" r:id="rId1650"/>
    <p:sldId id="647" r:id="rId1651"/>
    <p:sldId id="548" r:id="rId1652"/>
    <p:sldId id="868" r:id="rId1653"/>
    <p:sldId id="1463" r:id="rId1654"/>
    <p:sldId id="1491" r:id="rId1655"/>
    <p:sldId id="1500" r:id="rId1656"/>
    <p:sldId id="1501" r:id="rId1657"/>
    <p:sldId id="1494" r:id="rId1658"/>
    <p:sldId id="1498" r:id="rId1659"/>
    <p:sldId id="1503" r:id="rId1660"/>
    <p:sldId id="1504" r:id="rId1661"/>
    <p:sldId id="1502" r:id="rId1662"/>
    <p:sldId id="1499" r:id="rId1663"/>
    <p:sldId id="1439" r:id="rId1664"/>
    <p:sldId id="1708" r:id="rId1665"/>
    <p:sldId id="1709" r:id="rId1666"/>
    <p:sldId id="1710" r:id="rId1667"/>
    <p:sldId id="1711" r:id="rId1668"/>
    <p:sldId id="1713" r:id="rId1669"/>
    <p:sldId id="1712" r:id="rId1670"/>
    <p:sldId id="1715" r:id="rId1671"/>
    <p:sldId id="1714" r:id="rId1672"/>
    <p:sldId id="1707" r:id="rId1673"/>
    <p:sldId id="1336" r:id="rId1674"/>
    <p:sldId id="1337" r:id="rId1675"/>
    <p:sldId id="1338" r:id="rId1676"/>
    <p:sldId id="2270" r:id="rId1677"/>
    <p:sldId id="2271" r:id="rId1678"/>
    <p:sldId id="2272" r:id="rId1679"/>
    <p:sldId id="2273" r:id="rId1680"/>
    <p:sldId id="2274" r:id="rId1681"/>
    <p:sldId id="2275" r:id="rId1682"/>
    <p:sldId id="2266" r:id="rId1683"/>
    <p:sldId id="2267" r:id="rId1684"/>
    <p:sldId id="2268" r:id="rId1685"/>
    <p:sldId id="2269" r:id="rId1686"/>
    <p:sldId id="1339" r:id="rId1687"/>
    <p:sldId id="1340" r:id="rId1688"/>
    <p:sldId id="1341" r:id="rId1689"/>
    <p:sldId id="1342" r:id="rId1690"/>
    <p:sldId id="1343" r:id="rId1691"/>
    <p:sldId id="1335" r:id="rId1692"/>
    <p:sldId id="2470" r:id="rId1693"/>
    <p:sldId id="2471" r:id="rId1694"/>
    <p:sldId id="2472" r:id="rId1695"/>
    <p:sldId id="2473" r:id="rId1696"/>
    <p:sldId id="2495" r:id="rId1697"/>
    <p:sldId id="2496" r:id="rId1698"/>
    <p:sldId id="2497" r:id="rId1699"/>
    <p:sldId id="491" r:id="rId1700"/>
    <p:sldId id="1673" r:id="rId1701"/>
    <p:sldId id="1674" r:id="rId1702"/>
    <p:sldId id="1675" r:id="rId1703"/>
    <p:sldId id="1676" r:id="rId1704"/>
    <p:sldId id="1677" r:id="rId1705"/>
    <p:sldId id="1678" r:id="rId1706"/>
    <p:sldId id="1679" r:id="rId1707"/>
    <p:sldId id="1681" r:id="rId1708"/>
    <p:sldId id="1680" r:id="rId1709"/>
    <p:sldId id="1672" r:id="rId1710"/>
    <p:sldId id="2585" r:id="rId1711"/>
    <p:sldId id="493" r:id="rId1712"/>
    <p:sldId id="494" r:id="rId1713"/>
    <p:sldId id="495" r:id="rId1714"/>
    <p:sldId id="496" r:id="rId1715"/>
    <p:sldId id="497" r:id="rId1716"/>
    <p:sldId id="498" r:id="rId1717"/>
    <p:sldId id="1286" r:id="rId1718"/>
    <p:sldId id="2374" r:id="rId1719"/>
    <p:sldId id="2375" r:id="rId1720"/>
    <p:sldId id="2376" r:id="rId1721"/>
    <p:sldId id="2377" r:id="rId1722"/>
    <p:sldId id="2378" r:id="rId1723"/>
    <p:sldId id="2379" r:id="rId1724"/>
    <p:sldId id="2383" r:id="rId1725"/>
    <p:sldId id="2384" r:id="rId1726"/>
    <p:sldId id="1295" r:id="rId1727"/>
    <p:sldId id="2455" r:id="rId1728"/>
    <p:sldId id="2456" r:id="rId1729"/>
    <p:sldId id="2118" r:id="rId1730"/>
    <p:sldId id="2119" r:id="rId1731"/>
    <p:sldId id="2120" r:id="rId1732"/>
    <p:sldId id="2121" r:id="rId1733"/>
    <p:sldId id="2122" r:id="rId1734"/>
    <p:sldId id="2123" r:id="rId1735"/>
    <p:sldId id="2124" r:id="rId1736"/>
    <p:sldId id="2125" r:id="rId1737"/>
    <p:sldId id="2126" r:id="rId1738"/>
    <p:sldId id="506" r:id="rId1739"/>
    <p:sldId id="1791" r:id="rId1740"/>
    <p:sldId id="1794" r:id="rId1741"/>
    <p:sldId id="1799" r:id="rId1742"/>
    <p:sldId id="1800" r:id="rId1743"/>
    <p:sldId id="1801" r:id="rId1744"/>
    <p:sldId id="1802" r:id="rId1745"/>
    <p:sldId id="1803" r:id="rId1746"/>
    <p:sldId id="1790" r:id="rId1747"/>
    <p:sldId id="1287" r:id="rId1748"/>
    <p:sldId id="1406" r:id="rId1749"/>
    <p:sldId id="1408" r:id="rId1750"/>
    <p:sldId id="1409" r:id="rId1751"/>
    <p:sldId id="1410" r:id="rId1752"/>
    <p:sldId id="1411" r:id="rId1753"/>
    <p:sldId id="1412" r:id="rId1754"/>
    <p:sldId id="1405" r:id="rId1755"/>
    <p:sldId id="1407" r:id="rId1756"/>
    <p:sldId id="740" r:id="rId1757"/>
    <p:sldId id="741" r:id="rId1758"/>
    <p:sldId id="742" r:id="rId1759"/>
    <p:sldId id="965" r:id="rId1760"/>
    <p:sldId id="743" r:id="rId1761"/>
    <p:sldId id="966" r:id="rId1762"/>
    <p:sldId id="648" r:id="rId1763"/>
    <p:sldId id="744" r:id="rId1764"/>
    <p:sldId id="745" r:id="rId1765"/>
    <p:sldId id="1090" r:id="rId1766"/>
    <p:sldId id="1810" r:id="rId1767"/>
    <p:sldId id="1811" r:id="rId1768"/>
    <p:sldId id="1812" r:id="rId1769"/>
    <p:sldId id="1809" r:id="rId1770"/>
    <p:sldId id="1091" r:id="rId1771"/>
    <p:sldId id="1092" r:id="rId1772"/>
    <p:sldId id="1093" r:id="rId1773"/>
    <p:sldId id="1094" r:id="rId1774"/>
    <p:sldId id="1095" r:id="rId1775"/>
    <p:sldId id="1096" r:id="rId1776"/>
    <p:sldId id="1097" r:id="rId1777"/>
    <p:sldId id="1098" r:id="rId1778"/>
    <p:sldId id="1099" r:id="rId1779"/>
    <p:sldId id="1100" r:id="rId1780"/>
    <p:sldId id="1101" r:id="rId1781"/>
    <p:sldId id="1102" r:id="rId1782"/>
    <p:sldId id="2464" r:id="rId1783"/>
    <p:sldId id="2465" r:id="rId1784"/>
    <p:sldId id="2466" r:id="rId1785"/>
    <p:sldId id="2467" r:id="rId1786"/>
    <p:sldId id="2468" r:id="rId1787"/>
    <p:sldId id="2469" r:id="rId1788"/>
    <p:sldId id="891" r:id="rId1789"/>
    <p:sldId id="1751" r:id="rId1790"/>
    <p:sldId id="1752" r:id="rId1791"/>
    <p:sldId id="1753" r:id="rId1792"/>
    <p:sldId id="1754" r:id="rId1793"/>
    <p:sldId id="1755" r:id="rId1794"/>
    <p:sldId id="1756" r:id="rId1795"/>
    <p:sldId id="1750" r:id="rId1796"/>
    <p:sldId id="1065" r:id="rId1797"/>
    <p:sldId id="889" r:id="rId1798"/>
    <p:sldId id="1067" r:id="rId1799"/>
    <p:sldId id="1068" r:id="rId1800"/>
    <p:sldId id="1069" r:id="rId1801"/>
    <p:sldId id="1070" r:id="rId1802"/>
    <p:sldId id="1071" r:id="rId1803"/>
    <p:sldId id="1072" r:id="rId1804"/>
    <p:sldId id="2529" r:id="rId1805"/>
    <p:sldId id="2530" r:id="rId1806"/>
    <p:sldId id="2531" r:id="rId1807"/>
    <p:sldId id="2532" r:id="rId1808"/>
    <p:sldId id="2533" r:id="rId1809"/>
    <p:sldId id="2534" r:id="rId1810"/>
    <p:sldId id="2535" r:id="rId1811"/>
    <p:sldId id="2536" r:id="rId1812"/>
    <p:sldId id="2537" r:id="rId1813"/>
    <p:sldId id="2538" r:id="rId1814"/>
    <p:sldId id="2539" r:id="rId1815"/>
    <p:sldId id="2540" r:id="rId1816"/>
    <p:sldId id="1064" r:id="rId1817"/>
    <p:sldId id="888" r:id="rId1818"/>
    <p:sldId id="1066" r:id="rId1819"/>
    <p:sldId id="584" r:id="rId1820"/>
    <p:sldId id="890" r:id="rId1821"/>
    <p:sldId id="585" r:id="rId1822"/>
    <p:sldId id="899" r:id="rId1823"/>
    <p:sldId id="1074" r:id="rId1824"/>
    <p:sldId id="1075" r:id="rId1825"/>
    <p:sldId id="1076" r:id="rId1826"/>
    <p:sldId id="1077" r:id="rId1827"/>
    <p:sldId id="1078" r:id="rId1828"/>
    <p:sldId id="1079" r:id="rId1829"/>
    <p:sldId id="2556" r:id="rId1830"/>
    <p:sldId id="2557" r:id="rId1831"/>
    <p:sldId id="2558" r:id="rId1832"/>
    <p:sldId id="2559" r:id="rId1833"/>
    <p:sldId id="2560" r:id="rId1834"/>
    <p:sldId id="2561" r:id="rId1835"/>
    <p:sldId id="2562" r:id="rId1836"/>
    <p:sldId id="2563" r:id="rId1837"/>
    <p:sldId id="2564" r:id="rId1838"/>
    <p:sldId id="2565" r:id="rId1839"/>
    <p:sldId id="2566" r:id="rId1840"/>
    <p:sldId id="2338" r:id="rId1841"/>
    <p:sldId id="2339" r:id="rId1842"/>
    <p:sldId id="2340" r:id="rId1843"/>
    <p:sldId id="2341" r:id="rId1844"/>
    <p:sldId id="2343" r:id="rId1845"/>
    <p:sldId id="1073" r:id="rId1846"/>
    <p:sldId id="1594" r:id="rId1847"/>
    <p:sldId id="1595" r:id="rId1848"/>
    <p:sldId id="1596" r:id="rId1849"/>
    <p:sldId id="1597" r:id="rId1850"/>
    <p:sldId id="1598" r:id="rId1851"/>
    <p:sldId id="1599" r:id="rId1852"/>
    <p:sldId id="1593" r:id="rId1853"/>
    <p:sldId id="1667" r:id="rId1854"/>
    <p:sldId id="1244" r:id="rId1855"/>
    <p:sldId id="1669" r:id="rId1856"/>
    <p:sldId id="1670" r:id="rId1857"/>
    <p:sldId id="1671" r:id="rId1858"/>
    <p:sldId id="1691" r:id="rId1859"/>
    <p:sldId id="1690" r:id="rId1860"/>
    <p:sldId id="1666" r:id="rId1861"/>
    <p:sldId id="588" r:id="rId1862"/>
    <p:sldId id="2013" r:id="rId1863"/>
    <p:sldId id="2014" r:id="rId1864"/>
    <p:sldId id="2015" r:id="rId1865"/>
    <p:sldId id="2016" r:id="rId1866"/>
    <p:sldId id="2017" r:id="rId1867"/>
    <p:sldId id="2018" r:id="rId1868"/>
    <p:sldId id="2019" r:id="rId1869"/>
    <p:sldId id="2020" r:id="rId1870"/>
    <p:sldId id="2011" r:id="rId1871"/>
    <p:sldId id="2012" r:id="rId1872"/>
    <p:sldId id="1668" r:id="rId1873"/>
    <p:sldId id="1245" r:id="rId1874"/>
    <p:sldId id="1246" r:id="rId1875"/>
    <p:sldId id="1248" r:id="rId1876"/>
    <p:sldId id="1815" r:id="rId1877"/>
    <p:sldId id="1242" r:id="rId1878"/>
    <p:sldId id="1243" r:id="rId1879"/>
    <p:sldId id="589" r:id="rId1880"/>
    <p:sldId id="2415" r:id="rId1881"/>
    <p:sldId id="898" r:id="rId1882"/>
    <p:sldId id="591" r:id="rId1883"/>
    <p:sldId id="2416" r:id="rId1884"/>
    <p:sldId id="2417" r:id="rId1885"/>
    <p:sldId id="593" r:id="rId1886"/>
    <p:sldId id="2418" r:id="rId1887"/>
    <p:sldId id="594" r:id="rId1888"/>
    <p:sldId id="2419" r:id="rId188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5" autoAdjust="0"/>
    <p:restoredTop sz="93321" autoAdjust="0"/>
  </p:normalViewPr>
  <p:slideViewPr>
    <p:cSldViewPr snapToGrid="0">
      <p:cViewPr varScale="1">
        <p:scale>
          <a:sx n="158" d="100"/>
          <a:sy n="158" d="100"/>
        </p:scale>
        <p:origin x="264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52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522" Type="http://schemas.openxmlformats.org/officeDocument/2006/relationships/slide" Target="slides/slide1521.xml"/><Relationship Id="rId1827" Type="http://schemas.openxmlformats.org/officeDocument/2006/relationships/slide" Target="slides/slide1826.xml"/><Relationship Id="rId21" Type="http://schemas.openxmlformats.org/officeDocument/2006/relationships/slide" Target="slides/slide20.xml"/><Relationship Id="rId170" Type="http://schemas.openxmlformats.org/officeDocument/2006/relationships/slide" Target="slides/slide169.xml"/><Relationship Id="rId268" Type="http://schemas.openxmlformats.org/officeDocument/2006/relationships/slide" Target="slides/slide267.xml"/><Relationship Id="rId475" Type="http://schemas.openxmlformats.org/officeDocument/2006/relationships/slide" Target="slides/slide474.xml"/><Relationship Id="rId682" Type="http://schemas.openxmlformats.org/officeDocument/2006/relationships/slide" Target="slides/slide681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542" Type="http://schemas.openxmlformats.org/officeDocument/2006/relationships/slide" Target="slides/slide541.xml"/><Relationship Id="rId987" Type="http://schemas.openxmlformats.org/officeDocument/2006/relationships/slide" Target="slides/slide986.xml"/><Relationship Id="rId1172" Type="http://schemas.openxmlformats.org/officeDocument/2006/relationships/slide" Target="slides/slide1171.xml"/><Relationship Id="rId402" Type="http://schemas.openxmlformats.org/officeDocument/2006/relationships/slide" Target="slides/slide401.xml"/><Relationship Id="rId847" Type="http://schemas.openxmlformats.org/officeDocument/2006/relationships/slide" Target="slides/slide846.xml"/><Relationship Id="rId1032" Type="http://schemas.openxmlformats.org/officeDocument/2006/relationships/slide" Target="slides/slide1031.xml"/><Relationship Id="rId1477" Type="http://schemas.openxmlformats.org/officeDocument/2006/relationships/slide" Target="slides/slide1476.xml"/><Relationship Id="rId1684" Type="http://schemas.openxmlformats.org/officeDocument/2006/relationships/slide" Target="slides/slide1683.xml"/><Relationship Id="rId1891" Type="http://schemas.openxmlformats.org/officeDocument/2006/relationships/presProps" Target="presProps.xml"/><Relationship Id="rId707" Type="http://schemas.openxmlformats.org/officeDocument/2006/relationships/slide" Target="slides/slide706.xml"/><Relationship Id="rId914" Type="http://schemas.openxmlformats.org/officeDocument/2006/relationships/slide" Target="slides/slide913.xml"/><Relationship Id="rId1337" Type="http://schemas.openxmlformats.org/officeDocument/2006/relationships/slide" Target="slides/slide1336.xml"/><Relationship Id="rId1544" Type="http://schemas.openxmlformats.org/officeDocument/2006/relationships/slide" Target="slides/slide1543.xml"/><Relationship Id="rId1751" Type="http://schemas.openxmlformats.org/officeDocument/2006/relationships/slide" Target="slides/slide1750.xml"/><Relationship Id="rId43" Type="http://schemas.openxmlformats.org/officeDocument/2006/relationships/slide" Target="slides/slide42.xml"/><Relationship Id="rId1404" Type="http://schemas.openxmlformats.org/officeDocument/2006/relationships/slide" Target="slides/slide1403.xml"/><Relationship Id="rId1611" Type="http://schemas.openxmlformats.org/officeDocument/2006/relationships/slide" Target="slides/slide1610.xml"/><Relationship Id="rId1849" Type="http://schemas.openxmlformats.org/officeDocument/2006/relationships/slide" Target="slides/slide1848.xml"/><Relationship Id="rId192" Type="http://schemas.openxmlformats.org/officeDocument/2006/relationships/slide" Target="slides/slide191.xml"/><Relationship Id="rId1709" Type="http://schemas.openxmlformats.org/officeDocument/2006/relationships/slide" Target="slides/slide1708.xml"/><Relationship Id="rId497" Type="http://schemas.openxmlformats.org/officeDocument/2006/relationships/slide" Target="slides/slide496.xml"/><Relationship Id="rId357" Type="http://schemas.openxmlformats.org/officeDocument/2006/relationships/slide" Target="slides/slide356.xml"/><Relationship Id="rId1194" Type="http://schemas.openxmlformats.org/officeDocument/2006/relationships/slide" Target="slides/slide1193.xml"/><Relationship Id="rId217" Type="http://schemas.openxmlformats.org/officeDocument/2006/relationships/slide" Target="slides/slide216.xml"/><Relationship Id="rId564" Type="http://schemas.openxmlformats.org/officeDocument/2006/relationships/slide" Target="slides/slide563.xml"/><Relationship Id="rId771" Type="http://schemas.openxmlformats.org/officeDocument/2006/relationships/slide" Target="slides/slide770.xml"/><Relationship Id="rId869" Type="http://schemas.openxmlformats.org/officeDocument/2006/relationships/slide" Target="slides/slide868.xml"/><Relationship Id="rId1499" Type="http://schemas.openxmlformats.org/officeDocument/2006/relationships/slide" Target="slides/slide1498.xml"/><Relationship Id="rId424" Type="http://schemas.openxmlformats.org/officeDocument/2006/relationships/slide" Target="slides/slide423.xml"/><Relationship Id="rId631" Type="http://schemas.openxmlformats.org/officeDocument/2006/relationships/slide" Target="slides/slide630.xml"/><Relationship Id="rId729" Type="http://schemas.openxmlformats.org/officeDocument/2006/relationships/slide" Target="slides/slide728.xml"/><Relationship Id="rId1054" Type="http://schemas.openxmlformats.org/officeDocument/2006/relationships/slide" Target="slides/slide1053.xml"/><Relationship Id="rId1261" Type="http://schemas.openxmlformats.org/officeDocument/2006/relationships/slide" Target="slides/slide1260.xml"/><Relationship Id="rId1359" Type="http://schemas.openxmlformats.org/officeDocument/2006/relationships/slide" Target="slides/slide1358.xml"/><Relationship Id="rId936" Type="http://schemas.openxmlformats.org/officeDocument/2006/relationships/slide" Target="slides/slide935.xml"/><Relationship Id="rId1121" Type="http://schemas.openxmlformats.org/officeDocument/2006/relationships/slide" Target="slides/slide1120.xml"/><Relationship Id="rId1219" Type="http://schemas.openxmlformats.org/officeDocument/2006/relationships/slide" Target="slides/slide1218.xml"/><Relationship Id="rId1566" Type="http://schemas.openxmlformats.org/officeDocument/2006/relationships/slide" Target="slides/slide1565.xml"/><Relationship Id="rId1773" Type="http://schemas.openxmlformats.org/officeDocument/2006/relationships/slide" Target="slides/slide1772.xml"/><Relationship Id="rId65" Type="http://schemas.openxmlformats.org/officeDocument/2006/relationships/slide" Target="slides/slide64.xml"/><Relationship Id="rId1426" Type="http://schemas.openxmlformats.org/officeDocument/2006/relationships/slide" Target="slides/slide1425.xml"/><Relationship Id="rId1633" Type="http://schemas.openxmlformats.org/officeDocument/2006/relationships/slide" Target="slides/slide1632.xml"/><Relationship Id="rId1840" Type="http://schemas.openxmlformats.org/officeDocument/2006/relationships/slide" Target="slides/slide1839.xml"/><Relationship Id="rId1700" Type="http://schemas.openxmlformats.org/officeDocument/2006/relationships/slide" Target="slides/slide1699.xml"/><Relationship Id="rId281" Type="http://schemas.openxmlformats.org/officeDocument/2006/relationships/slide" Target="slides/slide280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586" Type="http://schemas.openxmlformats.org/officeDocument/2006/relationships/slide" Target="slides/slide585.xml"/><Relationship Id="rId793" Type="http://schemas.openxmlformats.org/officeDocument/2006/relationships/slide" Target="slides/slide792.xml"/><Relationship Id="rId7" Type="http://schemas.openxmlformats.org/officeDocument/2006/relationships/slide" Target="slides/slide6.xml"/><Relationship Id="rId239" Type="http://schemas.openxmlformats.org/officeDocument/2006/relationships/slide" Target="slides/slide238.xml"/><Relationship Id="rId446" Type="http://schemas.openxmlformats.org/officeDocument/2006/relationships/slide" Target="slides/slide445.xml"/><Relationship Id="rId653" Type="http://schemas.openxmlformats.org/officeDocument/2006/relationships/slide" Target="slides/slide652.xml"/><Relationship Id="rId1076" Type="http://schemas.openxmlformats.org/officeDocument/2006/relationships/slide" Target="slides/slide1075.xml"/><Relationship Id="rId1283" Type="http://schemas.openxmlformats.org/officeDocument/2006/relationships/slide" Target="slides/slide1282.xml"/><Relationship Id="rId1490" Type="http://schemas.openxmlformats.org/officeDocument/2006/relationships/slide" Target="slides/slide1489.xml"/><Relationship Id="rId306" Type="http://schemas.openxmlformats.org/officeDocument/2006/relationships/slide" Target="slides/slide305.xml"/><Relationship Id="rId860" Type="http://schemas.openxmlformats.org/officeDocument/2006/relationships/slide" Target="slides/slide859.xml"/><Relationship Id="rId958" Type="http://schemas.openxmlformats.org/officeDocument/2006/relationships/slide" Target="slides/slide957.xml"/><Relationship Id="rId1143" Type="http://schemas.openxmlformats.org/officeDocument/2006/relationships/slide" Target="slides/slide1142.xml"/><Relationship Id="rId1588" Type="http://schemas.openxmlformats.org/officeDocument/2006/relationships/slide" Target="slides/slide1587.xml"/><Relationship Id="rId1795" Type="http://schemas.openxmlformats.org/officeDocument/2006/relationships/slide" Target="slides/slide1794.xml"/><Relationship Id="rId87" Type="http://schemas.openxmlformats.org/officeDocument/2006/relationships/slide" Target="slides/slide86.xml"/><Relationship Id="rId513" Type="http://schemas.openxmlformats.org/officeDocument/2006/relationships/slide" Target="slides/slide512.xml"/><Relationship Id="rId720" Type="http://schemas.openxmlformats.org/officeDocument/2006/relationships/slide" Target="slides/slide719.xml"/><Relationship Id="rId818" Type="http://schemas.openxmlformats.org/officeDocument/2006/relationships/slide" Target="slides/slide817.xml"/><Relationship Id="rId1350" Type="http://schemas.openxmlformats.org/officeDocument/2006/relationships/slide" Target="slides/slide1349.xml"/><Relationship Id="rId1448" Type="http://schemas.openxmlformats.org/officeDocument/2006/relationships/slide" Target="slides/slide1447.xml"/><Relationship Id="rId1655" Type="http://schemas.openxmlformats.org/officeDocument/2006/relationships/slide" Target="slides/slide1654.xml"/><Relationship Id="rId1003" Type="http://schemas.openxmlformats.org/officeDocument/2006/relationships/slide" Target="slides/slide1002.xml"/><Relationship Id="rId1210" Type="http://schemas.openxmlformats.org/officeDocument/2006/relationships/slide" Target="slides/slide1209.xml"/><Relationship Id="rId1308" Type="http://schemas.openxmlformats.org/officeDocument/2006/relationships/slide" Target="slides/slide1307.xml"/><Relationship Id="rId1862" Type="http://schemas.openxmlformats.org/officeDocument/2006/relationships/slide" Target="slides/slide1861.xml"/><Relationship Id="rId1515" Type="http://schemas.openxmlformats.org/officeDocument/2006/relationships/slide" Target="slides/slide1514.xml"/><Relationship Id="rId1722" Type="http://schemas.openxmlformats.org/officeDocument/2006/relationships/slide" Target="slides/slide1721.xml"/><Relationship Id="rId14" Type="http://schemas.openxmlformats.org/officeDocument/2006/relationships/slide" Target="slides/slide13.xml"/><Relationship Id="rId163" Type="http://schemas.openxmlformats.org/officeDocument/2006/relationships/slide" Target="slides/slide162.xml"/><Relationship Id="rId370" Type="http://schemas.openxmlformats.org/officeDocument/2006/relationships/slide" Target="slides/slide369.xml"/><Relationship Id="rId230" Type="http://schemas.openxmlformats.org/officeDocument/2006/relationships/slide" Target="slides/slide229.xml"/><Relationship Id="rId468" Type="http://schemas.openxmlformats.org/officeDocument/2006/relationships/slide" Target="slides/slide467.xml"/><Relationship Id="rId675" Type="http://schemas.openxmlformats.org/officeDocument/2006/relationships/slide" Target="slides/slide674.xml"/><Relationship Id="rId882" Type="http://schemas.openxmlformats.org/officeDocument/2006/relationships/slide" Target="slides/slide881.xml"/><Relationship Id="rId1098" Type="http://schemas.openxmlformats.org/officeDocument/2006/relationships/slide" Target="slides/slide1097.xml"/><Relationship Id="rId328" Type="http://schemas.openxmlformats.org/officeDocument/2006/relationships/slide" Target="slides/slide327.xml"/><Relationship Id="rId535" Type="http://schemas.openxmlformats.org/officeDocument/2006/relationships/slide" Target="slides/slide534.xml"/><Relationship Id="rId742" Type="http://schemas.openxmlformats.org/officeDocument/2006/relationships/slide" Target="slides/slide741.xml"/><Relationship Id="rId1165" Type="http://schemas.openxmlformats.org/officeDocument/2006/relationships/slide" Target="slides/slide1164.xml"/><Relationship Id="rId1372" Type="http://schemas.openxmlformats.org/officeDocument/2006/relationships/slide" Target="slides/slide1371.xml"/><Relationship Id="rId602" Type="http://schemas.openxmlformats.org/officeDocument/2006/relationships/slide" Target="slides/slide601.xml"/><Relationship Id="rId1025" Type="http://schemas.openxmlformats.org/officeDocument/2006/relationships/slide" Target="slides/slide1024.xml"/><Relationship Id="rId1232" Type="http://schemas.openxmlformats.org/officeDocument/2006/relationships/slide" Target="slides/slide1231.xml"/><Relationship Id="rId1677" Type="http://schemas.openxmlformats.org/officeDocument/2006/relationships/slide" Target="slides/slide1676.xml"/><Relationship Id="rId1884" Type="http://schemas.openxmlformats.org/officeDocument/2006/relationships/slide" Target="slides/slide1883.xml"/><Relationship Id="rId907" Type="http://schemas.openxmlformats.org/officeDocument/2006/relationships/slide" Target="slides/slide906.xml"/><Relationship Id="rId1537" Type="http://schemas.openxmlformats.org/officeDocument/2006/relationships/slide" Target="slides/slide1536.xml"/><Relationship Id="rId1744" Type="http://schemas.openxmlformats.org/officeDocument/2006/relationships/slide" Target="slides/slide1743.xml"/><Relationship Id="rId36" Type="http://schemas.openxmlformats.org/officeDocument/2006/relationships/slide" Target="slides/slide35.xml"/><Relationship Id="rId1604" Type="http://schemas.openxmlformats.org/officeDocument/2006/relationships/slide" Target="slides/slide1603.xml"/><Relationship Id="rId185" Type="http://schemas.openxmlformats.org/officeDocument/2006/relationships/slide" Target="slides/slide184.xml"/><Relationship Id="rId1811" Type="http://schemas.openxmlformats.org/officeDocument/2006/relationships/slide" Target="slides/slide1810.xml"/><Relationship Id="rId392" Type="http://schemas.openxmlformats.org/officeDocument/2006/relationships/slide" Target="slides/slide391.xml"/><Relationship Id="rId697" Type="http://schemas.openxmlformats.org/officeDocument/2006/relationships/slide" Target="slides/slide696.xml"/><Relationship Id="rId252" Type="http://schemas.openxmlformats.org/officeDocument/2006/relationships/slide" Target="slides/slide251.xml"/><Relationship Id="rId1187" Type="http://schemas.openxmlformats.org/officeDocument/2006/relationships/slide" Target="slides/slide1186.xml"/><Relationship Id="rId112" Type="http://schemas.openxmlformats.org/officeDocument/2006/relationships/slide" Target="slides/slide111.xml"/><Relationship Id="rId557" Type="http://schemas.openxmlformats.org/officeDocument/2006/relationships/slide" Target="slides/slide556.xml"/><Relationship Id="rId764" Type="http://schemas.openxmlformats.org/officeDocument/2006/relationships/slide" Target="slides/slide763.xml"/><Relationship Id="rId971" Type="http://schemas.openxmlformats.org/officeDocument/2006/relationships/slide" Target="slides/slide970.xml"/><Relationship Id="rId1394" Type="http://schemas.openxmlformats.org/officeDocument/2006/relationships/slide" Target="slides/slide1393.xml"/><Relationship Id="rId1699" Type="http://schemas.openxmlformats.org/officeDocument/2006/relationships/slide" Target="slides/slide1698.xml"/><Relationship Id="rId417" Type="http://schemas.openxmlformats.org/officeDocument/2006/relationships/slide" Target="slides/slide416.xml"/><Relationship Id="rId624" Type="http://schemas.openxmlformats.org/officeDocument/2006/relationships/slide" Target="slides/slide623.xml"/><Relationship Id="rId831" Type="http://schemas.openxmlformats.org/officeDocument/2006/relationships/slide" Target="slides/slide830.xml"/><Relationship Id="rId1047" Type="http://schemas.openxmlformats.org/officeDocument/2006/relationships/slide" Target="slides/slide1046.xml"/><Relationship Id="rId1254" Type="http://schemas.openxmlformats.org/officeDocument/2006/relationships/slide" Target="slides/slide1253.xml"/><Relationship Id="rId1461" Type="http://schemas.openxmlformats.org/officeDocument/2006/relationships/slide" Target="slides/slide1460.xml"/><Relationship Id="rId929" Type="http://schemas.openxmlformats.org/officeDocument/2006/relationships/slide" Target="slides/slide928.xml"/><Relationship Id="rId1114" Type="http://schemas.openxmlformats.org/officeDocument/2006/relationships/slide" Target="slides/slide1113.xml"/><Relationship Id="rId1321" Type="http://schemas.openxmlformats.org/officeDocument/2006/relationships/slide" Target="slides/slide1320.xml"/><Relationship Id="rId1559" Type="http://schemas.openxmlformats.org/officeDocument/2006/relationships/slide" Target="slides/slide1558.xml"/><Relationship Id="rId1766" Type="http://schemas.openxmlformats.org/officeDocument/2006/relationships/slide" Target="slides/slide1765.xml"/><Relationship Id="rId58" Type="http://schemas.openxmlformats.org/officeDocument/2006/relationships/slide" Target="slides/slide57.xml"/><Relationship Id="rId1419" Type="http://schemas.openxmlformats.org/officeDocument/2006/relationships/slide" Target="slides/slide1418.xml"/><Relationship Id="rId1626" Type="http://schemas.openxmlformats.org/officeDocument/2006/relationships/slide" Target="slides/slide1625.xml"/><Relationship Id="rId1833" Type="http://schemas.openxmlformats.org/officeDocument/2006/relationships/slide" Target="slides/slide1832.xml"/><Relationship Id="rId274" Type="http://schemas.openxmlformats.org/officeDocument/2006/relationships/slide" Target="slides/slide273.xml"/><Relationship Id="rId481" Type="http://schemas.openxmlformats.org/officeDocument/2006/relationships/slide" Target="slides/slide480.xml"/><Relationship Id="rId134" Type="http://schemas.openxmlformats.org/officeDocument/2006/relationships/slide" Target="slides/slide133.xml"/><Relationship Id="rId579" Type="http://schemas.openxmlformats.org/officeDocument/2006/relationships/slide" Target="slides/slide578.xml"/><Relationship Id="rId786" Type="http://schemas.openxmlformats.org/officeDocument/2006/relationships/slide" Target="slides/slide785.xml"/><Relationship Id="rId993" Type="http://schemas.openxmlformats.org/officeDocument/2006/relationships/slide" Target="slides/slide992.xml"/><Relationship Id="rId341" Type="http://schemas.openxmlformats.org/officeDocument/2006/relationships/slide" Target="slides/slide340.xml"/><Relationship Id="rId439" Type="http://schemas.openxmlformats.org/officeDocument/2006/relationships/slide" Target="slides/slide438.xml"/><Relationship Id="rId646" Type="http://schemas.openxmlformats.org/officeDocument/2006/relationships/slide" Target="slides/slide645.xml"/><Relationship Id="rId1069" Type="http://schemas.openxmlformats.org/officeDocument/2006/relationships/slide" Target="slides/slide1068.xml"/><Relationship Id="rId1276" Type="http://schemas.openxmlformats.org/officeDocument/2006/relationships/slide" Target="slides/slide1275.xml"/><Relationship Id="rId1483" Type="http://schemas.openxmlformats.org/officeDocument/2006/relationships/slide" Target="slides/slide1482.xml"/><Relationship Id="rId201" Type="http://schemas.openxmlformats.org/officeDocument/2006/relationships/slide" Target="slides/slide200.xml"/><Relationship Id="rId506" Type="http://schemas.openxmlformats.org/officeDocument/2006/relationships/slide" Target="slides/slide505.xml"/><Relationship Id="rId853" Type="http://schemas.openxmlformats.org/officeDocument/2006/relationships/slide" Target="slides/slide852.xml"/><Relationship Id="rId1136" Type="http://schemas.openxmlformats.org/officeDocument/2006/relationships/slide" Target="slides/slide1135.xml"/><Relationship Id="rId1690" Type="http://schemas.openxmlformats.org/officeDocument/2006/relationships/slide" Target="slides/slide1689.xml"/><Relationship Id="rId1788" Type="http://schemas.openxmlformats.org/officeDocument/2006/relationships/slide" Target="slides/slide1787.xml"/><Relationship Id="rId713" Type="http://schemas.openxmlformats.org/officeDocument/2006/relationships/slide" Target="slides/slide712.xml"/><Relationship Id="rId920" Type="http://schemas.openxmlformats.org/officeDocument/2006/relationships/slide" Target="slides/slide919.xml"/><Relationship Id="rId1343" Type="http://schemas.openxmlformats.org/officeDocument/2006/relationships/slide" Target="slides/slide1342.xml"/><Relationship Id="rId1550" Type="http://schemas.openxmlformats.org/officeDocument/2006/relationships/slide" Target="slides/slide1549.xml"/><Relationship Id="rId1648" Type="http://schemas.openxmlformats.org/officeDocument/2006/relationships/slide" Target="slides/slide1647.xml"/><Relationship Id="rId1203" Type="http://schemas.openxmlformats.org/officeDocument/2006/relationships/slide" Target="slides/slide1202.xml"/><Relationship Id="rId1410" Type="http://schemas.openxmlformats.org/officeDocument/2006/relationships/slide" Target="slides/slide1409.xml"/><Relationship Id="rId1508" Type="http://schemas.openxmlformats.org/officeDocument/2006/relationships/slide" Target="slides/slide1507.xml"/><Relationship Id="rId1855" Type="http://schemas.openxmlformats.org/officeDocument/2006/relationships/slide" Target="slides/slide1854.xml"/><Relationship Id="rId1715" Type="http://schemas.openxmlformats.org/officeDocument/2006/relationships/slide" Target="slides/slide1714.xml"/><Relationship Id="rId296" Type="http://schemas.openxmlformats.org/officeDocument/2006/relationships/slide" Target="slides/slide295.xml"/><Relationship Id="rId156" Type="http://schemas.openxmlformats.org/officeDocument/2006/relationships/slide" Target="slides/slide155.xml"/><Relationship Id="rId363" Type="http://schemas.openxmlformats.org/officeDocument/2006/relationships/slide" Target="slides/slide362.xml"/><Relationship Id="rId570" Type="http://schemas.openxmlformats.org/officeDocument/2006/relationships/slide" Target="slides/slide569.xml"/><Relationship Id="rId223" Type="http://schemas.openxmlformats.org/officeDocument/2006/relationships/slide" Target="slides/slide222.xml"/><Relationship Id="rId430" Type="http://schemas.openxmlformats.org/officeDocument/2006/relationships/slide" Target="slides/slide429.xml"/><Relationship Id="rId668" Type="http://schemas.openxmlformats.org/officeDocument/2006/relationships/slide" Target="slides/slide667.xml"/><Relationship Id="rId875" Type="http://schemas.openxmlformats.org/officeDocument/2006/relationships/slide" Target="slides/slide874.xml"/><Relationship Id="rId1060" Type="http://schemas.openxmlformats.org/officeDocument/2006/relationships/slide" Target="slides/slide1059.xml"/><Relationship Id="rId1298" Type="http://schemas.openxmlformats.org/officeDocument/2006/relationships/slide" Target="slides/slide1297.xml"/><Relationship Id="rId528" Type="http://schemas.openxmlformats.org/officeDocument/2006/relationships/slide" Target="slides/slide527.xml"/><Relationship Id="rId735" Type="http://schemas.openxmlformats.org/officeDocument/2006/relationships/slide" Target="slides/slide734.xml"/><Relationship Id="rId942" Type="http://schemas.openxmlformats.org/officeDocument/2006/relationships/slide" Target="slides/slide941.xml"/><Relationship Id="rId1158" Type="http://schemas.openxmlformats.org/officeDocument/2006/relationships/slide" Target="slides/slide1157.xml"/><Relationship Id="rId1365" Type="http://schemas.openxmlformats.org/officeDocument/2006/relationships/slide" Target="slides/slide1364.xml"/><Relationship Id="rId1572" Type="http://schemas.openxmlformats.org/officeDocument/2006/relationships/slide" Target="slides/slide1571.xml"/><Relationship Id="rId1018" Type="http://schemas.openxmlformats.org/officeDocument/2006/relationships/slide" Target="slides/slide1017.xml"/><Relationship Id="rId1225" Type="http://schemas.openxmlformats.org/officeDocument/2006/relationships/slide" Target="slides/slide1224.xml"/><Relationship Id="rId1432" Type="http://schemas.openxmlformats.org/officeDocument/2006/relationships/slide" Target="slides/slide1431.xml"/><Relationship Id="rId1877" Type="http://schemas.openxmlformats.org/officeDocument/2006/relationships/slide" Target="slides/slide1876.xml"/><Relationship Id="rId71" Type="http://schemas.openxmlformats.org/officeDocument/2006/relationships/slide" Target="slides/slide70.xml"/><Relationship Id="rId802" Type="http://schemas.openxmlformats.org/officeDocument/2006/relationships/slide" Target="slides/slide801.xml"/><Relationship Id="rId1737" Type="http://schemas.openxmlformats.org/officeDocument/2006/relationships/slide" Target="slides/slide1736.xml"/><Relationship Id="rId29" Type="http://schemas.openxmlformats.org/officeDocument/2006/relationships/slide" Target="slides/slide28.xml"/><Relationship Id="rId178" Type="http://schemas.openxmlformats.org/officeDocument/2006/relationships/slide" Target="slides/slide177.xml"/><Relationship Id="rId1804" Type="http://schemas.openxmlformats.org/officeDocument/2006/relationships/slide" Target="slides/slide1803.xml"/><Relationship Id="rId385" Type="http://schemas.openxmlformats.org/officeDocument/2006/relationships/slide" Target="slides/slide384.xml"/><Relationship Id="rId592" Type="http://schemas.openxmlformats.org/officeDocument/2006/relationships/slide" Target="slides/slide591.xml"/><Relationship Id="rId245" Type="http://schemas.openxmlformats.org/officeDocument/2006/relationships/slide" Target="slides/slide244.xml"/><Relationship Id="rId452" Type="http://schemas.openxmlformats.org/officeDocument/2006/relationships/slide" Target="slides/slide451.xml"/><Relationship Id="rId897" Type="http://schemas.openxmlformats.org/officeDocument/2006/relationships/slide" Target="slides/slide896.xml"/><Relationship Id="rId1082" Type="http://schemas.openxmlformats.org/officeDocument/2006/relationships/slide" Target="slides/slide1081.xml"/><Relationship Id="rId105" Type="http://schemas.openxmlformats.org/officeDocument/2006/relationships/slide" Target="slides/slide104.xml"/><Relationship Id="rId312" Type="http://schemas.openxmlformats.org/officeDocument/2006/relationships/slide" Target="slides/slide311.xml"/><Relationship Id="rId757" Type="http://schemas.openxmlformats.org/officeDocument/2006/relationships/slide" Target="slides/slide756.xml"/><Relationship Id="rId964" Type="http://schemas.openxmlformats.org/officeDocument/2006/relationships/slide" Target="slides/slide963.xml"/><Relationship Id="rId1387" Type="http://schemas.openxmlformats.org/officeDocument/2006/relationships/slide" Target="slides/slide1386.xml"/><Relationship Id="rId1594" Type="http://schemas.openxmlformats.org/officeDocument/2006/relationships/slide" Target="slides/slide1593.xml"/><Relationship Id="rId93" Type="http://schemas.openxmlformats.org/officeDocument/2006/relationships/slide" Target="slides/slide92.xml"/><Relationship Id="rId617" Type="http://schemas.openxmlformats.org/officeDocument/2006/relationships/slide" Target="slides/slide616.xml"/><Relationship Id="rId824" Type="http://schemas.openxmlformats.org/officeDocument/2006/relationships/slide" Target="slides/slide823.xml"/><Relationship Id="rId1247" Type="http://schemas.openxmlformats.org/officeDocument/2006/relationships/slide" Target="slides/slide1246.xml"/><Relationship Id="rId1454" Type="http://schemas.openxmlformats.org/officeDocument/2006/relationships/slide" Target="slides/slide1453.xml"/><Relationship Id="rId1661" Type="http://schemas.openxmlformats.org/officeDocument/2006/relationships/slide" Target="slides/slide1660.xml"/><Relationship Id="rId1107" Type="http://schemas.openxmlformats.org/officeDocument/2006/relationships/slide" Target="slides/slide1106.xml"/><Relationship Id="rId1314" Type="http://schemas.openxmlformats.org/officeDocument/2006/relationships/slide" Target="slides/slide1313.xml"/><Relationship Id="rId1521" Type="http://schemas.openxmlformats.org/officeDocument/2006/relationships/slide" Target="slides/slide1520.xml"/><Relationship Id="rId1759" Type="http://schemas.openxmlformats.org/officeDocument/2006/relationships/slide" Target="slides/slide1758.xml"/><Relationship Id="rId1619" Type="http://schemas.openxmlformats.org/officeDocument/2006/relationships/slide" Target="slides/slide1618.xml"/><Relationship Id="rId1826" Type="http://schemas.openxmlformats.org/officeDocument/2006/relationships/slide" Target="slides/slide1825.xml"/><Relationship Id="rId20" Type="http://schemas.openxmlformats.org/officeDocument/2006/relationships/slide" Target="slides/slide19.xml"/><Relationship Id="rId267" Type="http://schemas.openxmlformats.org/officeDocument/2006/relationships/slide" Target="slides/slide266.xml"/><Relationship Id="rId474" Type="http://schemas.openxmlformats.org/officeDocument/2006/relationships/slide" Target="slides/slide473.xml"/><Relationship Id="rId127" Type="http://schemas.openxmlformats.org/officeDocument/2006/relationships/slide" Target="slides/slide126.xml"/><Relationship Id="rId681" Type="http://schemas.openxmlformats.org/officeDocument/2006/relationships/slide" Target="slides/slide680.xml"/><Relationship Id="rId779" Type="http://schemas.openxmlformats.org/officeDocument/2006/relationships/slide" Target="slides/slide778.xml"/><Relationship Id="rId986" Type="http://schemas.openxmlformats.org/officeDocument/2006/relationships/slide" Target="slides/slide985.xml"/><Relationship Id="rId334" Type="http://schemas.openxmlformats.org/officeDocument/2006/relationships/slide" Target="slides/slide333.xml"/><Relationship Id="rId541" Type="http://schemas.openxmlformats.org/officeDocument/2006/relationships/slide" Target="slides/slide540.xml"/><Relationship Id="rId639" Type="http://schemas.openxmlformats.org/officeDocument/2006/relationships/slide" Target="slides/slide638.xml"/><Relationship Id="rId1171" Type="http://schemas.openxmlformats.org/officeDocument/2006/relationships/slide" Target="slides/slide1170.xml"/><Relationship Id="rId1269" Type="http://schemas.openxmlformats.org/officeDocument/2006/relationships/slide" Target="slides/slide1268.xml"/><Relationship Id="rId1476" Type="http://schemas.openxmlformats.org/officeDocument/2006/relationships/slide" Target="slides/slide1475.xml"/><Relationship Id="rId401" Type="http://schemas.openxmlformats.org/officeDocument/2006/relationships/slide" Target="slides/slide400.xml"/><Relationship Id="rId846" Type="http://schemas.openxmlformats.org/officeDocument/2006/relationships/slide" Target="slides/slide845.xml"/><Relationship Id="rId1031" Type="http://schemas.openxmlformats.org/officeDocument/2006/relationships/slide" Target="slides/slide1030.xml"/><Relationship Id="rId1129" Type="http://schemas.openxmlformats.org/officeDocument/2006/relationships/slide" Target="slides/slide1128.xml"/><Relationship Id="rId1683" Type="http://schemas.openxmlformats.org/officeDocument/2006/relationships/slide" Target="slides/slide1682.xml"/><Relationship Id="rId1890" Type="http://schemas.openxmlformats.org/officeDocument/2006/relationships/notesMaster" Target="notesMasters/notesMaster1.xml"/><Relationship Id="rId706" Type="http://schemas.openxmlformats.org/officeDocument/2006/relationships/slide" Target="slides/slide705.xml"/><Relationship Id="rId913" Type="http://schemas.openxmlformats.org/officeDocument/2006/relationships/slide" Target="slides/slide912.xml"/><Relationship Id="rId1336" Type="http://schemas.openxmlformats.org/officeDocument/2006/relationships/slide" Target="slides/slide1335.xml"/><Relationship Id="rId1543" Type="http://schemas.openxmlformats.org/officeDocument/2006/relationships/slide" Target="slides/slide1542.xml"/><Relationship Id="rId1750" Type="http://schemas.openxmlformats.org/officeDocument/2006/relationships/slide" Target="slides/slide1749.xml"/><Relationship Id="rId42" Type="http://schemas.openxmlformats.org/officeDocument/2006/relationships/slide" Target="slides/slide41.xml"/><Relationship Id="rId1403" Type="http://schemas.openxmlformats.org/officeDocument/2006/relationships/slide" Target="slides/slide1402.xml"/><Relationship Id="rId1610" Type="http://schemas.openxmlformats.org/officeDocument/2006/relationships/slide" Target="slides/slide1609.xml"/><Relationship Id="rId1848" Type="http://schemas.openxmlformats.org/officeDocument/2006/relationships/slide" Target="slides/slide1847.xml"/><Relationship Id="rId191" Type="http://schemas.openxmlformats.org/officeDocument/2006/relationships/slide" Target="slides/slide190.xml"/><Relationship Id="rId1708" Type="http://schemas.openxmlformats.org/officeDocument/2006/relationships/slide" Target="slides/slide1707.xml"/><Relationship Id="rId289" Type="http://schemas.openxmlformats.org/officeDocument/2006/relationships/slide" Target="slides/slide288.xml"/><Relationship Id="rId496" Type="http://schemas.openxmlformats.org/officeDocument/2006/relationships/slide" Target="slides/slide495.xml"/><Relationship Id="rId149" Type="http://schemas.openxmlformats.org/officeDocument/2006/relationships/slide" Target="slides/slide148.xml"/><Relationship Id="rId356" Type="http://schemas.openxmlformats.org/officeDocument/2006/relationships/slide" Target="slides/slide355.xml"/><Relationship Id="rId563" Type="http://schemas.openxmlformats.org/officeDocument/2006/relationships/slide" Target="slides/slide562.xml"/><Relationship Id="rId770" Type="http://schemas.openxmlformats.org/officeDocument/2006/relationships/slide" Target="slides/slide769.xml"/><Relationship Id="rId1193" Type="http://schemas.openxmlformats.org/officeDocument/2006/relationships/slide" Target="slides/slide1192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868" Type="http://schemas.openxmlformats.org/officeDocument/2006/relationships/slide" Target="slides/slide867.xml"/><Relationship Id="rId1053" Type="http://schemas.openxmlformats.org/officeDocument/2006/relationships/slide" Target="slides/slide1052.xml"/><Relationship Id="rId1260" Type="http://schemas.openxmlformats.org/officeDocument/2006/relationships/slide" Target="slides/slide1259.xml"/><Relationship Id="rId1498" Type="http://schemas.openxmlformats.org/officeDocument/2006/relationships/slide" Target="slides/slide1497.xml"/><Relationship Id="rId630" Type="http://schemas.openxmlformats.org/officeDocument/2006/relationships/slide" Target="slides/slide629.xml"/><Relationship Id="rId728" Type="http://schemas.openxmlformats.org/officeDocument/2006/relationships/slide" Target="slides/slide727.xml"/><Relationship Id="rId935" Type="http://schemas.openxmlformats.org/officeDocument/2006/relationships/slide" Target="slides/slide934.xml"/><Relationship Id="rId1358" Type="http://schemas.openxmlformats.org/officeDocument/2006/relationships/slide" Target="slides/slide1357.xml"/><Relationship Id="rId1565" Type="http://schemas.openxmlformats.org/officeDocument/2006/relationships/slide" Target="slides/slide1564.xml"/><Relationship Id="rId1772" Type="http://schemas.openxmlformats.org/officeDocument/2006/relationships/slide" Target="slides/slide1771.xml"/><Relationship Id="rId64" Type="http://schemas.openxmlformats.org/officeDocument/2006/relationships/slide" Target="slides/slide63.xml"/><Relationship Id="rId1120" Type="http://schemas.openxmlformats.org/officeDocument/2006/relationships/slide" Target="slides/slide1119.xml"/><Relationship Id="rId1218" Type="http://schemas.openxmlformats.org/officeDocument/2006/relationships/slide" Target="slides/slide1217.xml"/><Relationship Id="rId1425" Type="http://schemas.openxmlformats.org/officeDocument/2006/relationships/slide" Target="slides/slide1424.xml"/><Relationship Id="rId1632" Type="http://schemas.openxmlformats.org/officeDocument/2006/relationships/slide" Target="slides/slide1631.xml"/><Relationship Id="rId280" Type="http://schemas.openxmlformats.org/officeDocument/2006/relationships/slide" Target="slides/slide279.xml"/><Relationship Id="rId140" Type="http://schemas.openxmlformats.org/officeDocument/2006/relationships/slide" Target="slides/slide139.xml"/><Relationship Id="rId378" Type="http://schemas.openxmlformats.org/officeDocument/2006/relationships/slide" Target="slides/slide377.xml"/><Relationship Id="rId585" Type="http://schemas.openxmlformats.org/officeDocument/2006/relationships/slide" Target="slides/slide584.xml"/><Relationship Id="rId792" Type="http://schemas.openxmlformats.org/officeDocument/2006/relationships/slide" Target="slides/slide791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slide" Target="slides/slide444.xml"/><Relationship Id="rId652" Type="http://schemas.openxmlformats.org/officeDocument/2006/relationships/slide" Target="slides/slide651.xml"/><Relationship Id="rId1075" Type="http://schemas.openxmlformats.org/officeDocument/2006/relationships/slide" Target="slides/slide1074.xml"/><Relationship Id="rId1282" Type="http://schemas.openxmlformats.org/officeDocument/2006/relationships/slide" Target="slides/slide1281.xml"/><Relationship Id="rId305" Type="http://schemas.openxmlformats.org/officeDocument/2006/relationships/slide" Target="slides/slide304.xml"/><Relationship Id="rId512" Type="http://schemas.openxmlformats.org/officeDocument/2006/relationships/slide" Target="slides/slide511.xml"/><Relationship Id="rId957" Type="http://schemas.openxmlformats.org/officeDocument/2006/relationships/slide" Target="slides/slide956.xml"/><Relationship Id="rId1142" Type="http://schemas.openxmlformats.org/officeDocument/2006/relationships/slide" Target="slides/slide1141.xml"/><Relationship Id="rId1587" Type="http://schemas.openxmlformats.org/officeDocument/2006/relationships/slide" Target="slides/slide1586.xml"/><Relationship Id="rId1794" Type="http://schemas.openxmlformats.org/officeDocument/2006/relationships/slide" Target="slides/slide1793.xml"/><Relationship Id="rId86" Type="http://schemas.openxmlformats.org/officeDocument/2006/relationships/slide" Target="slides/slide85.xml"/><Relationship Id="rId817" Type="http://schemas.openxmlformats.org/officeDocument/2006/relationships/slide" Target="slides/slide816.xml"/><Relationship Id="rId1002" Type="http://schemas.openxmlformats.org/officeDocument/2006/relationships/slide" Target="slides/slide1001.xml"/><Relationship Id="rId1447" Type="http://schemas.openxmlformats.org/officeDocument/2006/relationships/slide" Target="slides/slide1446.xml"/><Relationship Id="rId1654" Type="http://schemas.openxmlformats.org/officeDocument/2006/relationships/slide" Target="slides/slide1653.xml"/><Relationship Id="rId1861" Type="http://schemas.openxmlformats.org/officeDocument/2006/relationships/slide" Target="slides/slide1860.xml"/><Relationship Id="rId1307" Type="http://schemas.openxmlformats.org/officeDocument/2006/relationships/slide" Target="slides/slide1306.xml"/><Relationship Id="rId1514" Type="http://schemas.openxmlformats.org/officeDocument/2006/relationships/slide" Target="slides/slide1513.xml"/><Relationship Id="rId1721" Type="http://schemas.openxmlformats.org/officeDocument/2006/relationships/slide" Target="slides/slide1720.xml"/><Relationship Id="rId13" Type="http://schemas.openxmlformats.org/officeDocument/2006/relationships/slide" Target="slides/slide12.xml"/><Relationship Id="rId1819" Type="http://schemas.openxmlformats.org/officeDocument/2006/relationships/slide" Target="slides/slide1818.xml"/><Relationship Id="rId162" Type="http://schemas.openxmlformats.org/officeDocument/2006/relationships/slide" Target="slides/slide161.xml"/><Relationship Id="rId467" Type="http://schemas.openxmlformats.org/officeDocument/2006/relationships/slide" Target="slides/slide466.xml"/><Relationship Id="rId1097" Type="http://schemas.openxmlformats.org/officeDocument/2006/relationships/slide" Target="slides/slide1096.xml"/><Relationship Id="rId674" Type="http://schemas.openxmlformats.org/officeDocument/2006/relationships/slide" Target="slides/slide673.xml"/><Relationship Id="rId881" Type="http://schemas.openxmlformats.org/officeDocument/2006/relationships/slide" Target="slides/slide880.xml"/><Relationship Id="rId979" Type="http://schemas.openxmlformats.org/officeDocument/2006/relationships/slide" Target="slides/slide978.xml"/><Relationship Id="rId327" Type="http://schemas.openxmlformats.org/officeDocument/2006/relationships/slide" Target="slides/slide326.xml"/><Relationship Id="rId534" Type="http://schemas.openxmlformats.org/officeDocument/2006/relationships/slide" Target="slides/slide533.xml"/><Relationship Id="rId741" Type="http://schemas.openxmlformats.org/officeDocument/2006/relationships/slide" Target="slides/slide740.xml"/><Relationship Id="rId839" Type="http://schemas.openxmlformats.org/officeDocument/2006/relationships/slide" Target="slides/slide838.xml"/><Relationship Id="rId1164" Type="http://schemas.openxmlformats.org/officeDocument/2006/relationships/slide" Target="slides/slide1163.xml"/><Relationship Id="rId1371" Type="http://schemas.openxmlformats.org/officeDocument/2006/relationships/slide" Target="slides/slide1370.xml"/><Relationship Id="rId1469" Type="http://schemas.openxmlformats.org/officeDocument/2006/relationships/slide" Target="slides/slide1468.xml"/><Relationship Id="rId601" Type="http://schemas.openxmlformats.org/officeDocument/2006/relationships/slide" Target="slides/slide600.xml"/><Relationship Id="rId1024" Type="http://schemas.openxmlformats.org/officeDocument/2006/relationships/slide" Target="slides/slide1023.xml"/><Relationship Id="rId1231" Type="http://schemas.openxmlformats.org/officeDocument/2006/relationships/slide" Target="slides/slide1230.xml"/><Relationship Id="rId1676" Type="http://schemas.openxmlformats.org/officeDocument/2006/relationships/slide" Target="slides/slide1675.xml"/><Relationship Id="rId1883" Type="http://schemas.openxmlformats.org/officeDocument/2006/relationships/slide" Target="slides/slide1882.xml"/><Relationship Id="rId906" Type="http://schemas.openxmlformats.org/officeDocument/2006/relationships/slide" Target="slides/slide905.xml"/><Relationship Id="rId1329" Type="http://schemas.openxmlformats.org/officeDocument/2006/relationships/slide" Target="slides/slide1328.xml"/><Relationship Id="rId1536" Type="http://schemas.openxmlformats.org/officeDocument/2006/relationships/slide" Target="slides/slide1535.xml"/><Relationship Id="rId1743" Type="http://schemas.openxmlformats.org/officeDocument/2006/relationships/slide" Target="slides/slide1742.xml"/><Relationship Id="rId35" Type="http://schemas.openxmlformats.org/officeDocument/2006/relationships/slide" Target="slides/slide34.xml"/><Relationship Id="rId1603" Type="http://schemas.openxmlformats.org/officeDocument/2006/relationships/slide" Target="slides/slide1602.xml"/><Relationship Id="rId1810" Type="http://schemas.openxmlformats.org/officeDocument/2006/relationships/slide" Target="slides/slide1809.xml"/><Relationship Id="rId184" Type="http://schemas.openxmlformats.org/officeDocument/2006/relationships/slide" Target="slides/slide183.xml"/><Relationship Id="rId391" Type="http://schemas.openxmlformats.org/officeDocument/2006/relationships/slide" Target="slides/slide390.xml"/><Relationship Id="rId251" Type="http://schemas.openxmlformats.org/officeDocument/2006/relationships/slide" Target="slides/slide250.xml"/><Relationship Id="rId489" Type="http://schemas.openxmlformats.org/officeDocument/2006/relationships/slide" Target="slides/slide488.xml"/><Relationship Id="rId696" Type="http://schemas.openxmlformats.org/officeDocument/2006/relationships/slide" Target="slides/slide695.xml"/><Relationship Id="rId349" Type="http://schemas.openxmlformats.org/officeDocument/2006/relationships/slide" Target="slides/slide348.xml"/><Relationship Id="rId556" Type="http://schemas.openxmlformats.org/officeDocument/2006/relationships/slide" Target="slides/slide555.xml"/><Relationship Id="rId763" Type="http://schemas.openxmlformats.org/officeDocument/2006/relationships/slide" Target="slides/slide762.xml"/><Relationship Id="rId1186" Type="http://schemas.openxmlformats.org/officeDocument/2006/relationships/slide" Target="slides/slide1185.xml"/><Relationship Id="rId1393" Type="http://schemas.openxmlformats.org/officeDocument/2006/relationships/slide" Target="slides/slide1392.xml"/><Relationship Id="rId111" Type="http://schemas.openxmlformats.org/officeDocument/2006/relationships/slide" Target="slides/slide110.xml"/><Relationship Id="rId209" Type="http://schemas.openxmlformats.org/officeDocument/2006/relationships/slide" Target="slides/slide208.xml"/><Relationship Id="rId416" Type="http://schemas.openxmlformats.org/officeDocument/2006/relationships/slide" Target="slides/slide415.xml"/><Relationship Id="rId970" Type="http://schemas.openxmlformats.org/officeDocument/2006/relationships/slide" Target="slides/slide969.xml"/><Relationship Id="rId1046" Type="http://schemas.openxmlformats.org/officeDocument/2006/relationships/slide" Target="slides/slide1045.xml"/><Relationship Id="rId1253" Type="http://schemas.openxmlformats.org/officeDocument/2006/relationships/slide" Target="slides/slide1252.xml"/><Relationship Id="rId1698" Type="http://schemas.openxmlformats.org/officeDocument/2006/relationships/slide" Target="slides/slide1697.xml"/><Relationship Id="rId623" Type="http://schemas.openxmlformats.org/officeDocument/2006/relationships/slide" Target="slides/slide622.xml"/><Relationship Id="rId830" Type="http://schemas.openxmlformats.org/officeDocument/2006/relationships/slide" Target="slides/slide829.xml"/><Relationship Id="rId928" Type="http://schemas.openxmlformats.org/officeDocument/2006/relationships/slide" Target="slides/slide927.xml"/><Relationship Id="rId1460" Type="http://schemas.openxmlformats.org/officeDocument/2006/relationships/slide" Target="slides/slide1459.xml"/><Relationship Id="rId1558" Type="http://schemas.openxmlformats.org/officeDocument/2006/relationships/slide" Target="slides/slide1557.xml"/><Relationship Id="rId1765" Type="http://schemas.openxmlformats.org/officeDocument/2006/relationships/slide" Target="slides/slide1764.xml"/><Relationship Id="rId57" Type="http://schemas.openxmlformats.org/officeDocument/2006/relationships/slide" Target="slides/slide56.xml"/><Relationship Id="rId1113" Type="http://schemas.openxmlformats.org/officeDocument/2006/relationships/slide" Target="slides/slide1112.xml"/><Relationship Id="rId1320" Type="http://schemas.openxmlformats.org/officeDocument/2006/relationships/slide" Target="slides/slide1319.xml"/><Relationship Id="rId1418" Type="http://schemas.openxmlformats.org/officeDocument/2006/relationships/slide" Target="slides/slide1417.xml"/><Relationship Id="rId1625" Type="http://schemas.openxmlformats.org/officeDocument/2006/relationships/slide" Target="slides/slide1624.xml"/><Relationship Id="rId1832" Type="http://schemas.openxmlformats.org/officeDocument/2006/relationships/slide" Target="slides/slide1831.xml"/><Relationship Id="rId273" Type="http://schemas.openxmlformats.org/officeDocument/2006/relationships/slide" Target="slides/slide272.xml"/><Relationship Id="rId480" Type="http://schemas.openxmlformats.org/officeDocument/2006/relationships/slide" Target="slides/slide479.xml"/><Relationship Id="rId133" Type="http://schemas.openxmlformats.org/officeDocument/2006/relationships/slide" Target="slides/slide132.xml"/><Relationship Id="rId340" Type="http://schemas.openxmlformats.org/officeDocument/2006/relationships/slide" Target="slides/slide339.xml"/><Relationship Id="rId578" Type="http://schemas.openxmlformats.org/officeDocument/2006/relationships/slide" Target="slides/slide577.xml"/><Relationship Id="rId785" Type="http://schemas.openxmlformats.org/officeDocument/2006/relationships/slide" Target="slides/slide784.xml"/><Relationship Id="rId992" Type="http://schemas.openxmlformats.org/officeDocument/2006/relationships/slide" Target="slides/slide991.xml"/><Relationship Id="rId200" Type="http://schemas.openxmlformats.org/officeDocument/2006/relationships/slide" Target="slides/slide199.xml"/><Relationship Id="rId438" Type="http://schemas.openxmlformats.org/officeDocument/2006/relationships/slide" Target="slides/slide437.xml"/><Relationship Id="rId645" Type="http://schemas.openxmlformats.org/officeDocument/2006/relationships/slide" Target="slides/slide644.xml"/><Relationship Id="rId852" Type="http://schemas.openxmlformats.org/officeDocument/2006/relationships/slide" Target="slides/slide851.xml"/><Relationship Id="rId1068" Type="http://schemas.openxmlformats.org/officeDocument/2006/relationships/slide" Target="slides/slide1067.xml"/><Relationship Id="rId1275" Type="http://schemas.openxmlformats.org/officeDocument/2006/relationships/slide" Target="slides/slide1274.xml"/><Relationship Id="rId1482" Type="http://schemas.openxmlformats.org/officeDocument/2006/relationships/slide" Target="slides/slide1481.xml"/><Relationship Id="rId505" Type="http://schemas.openxmlformats.org/officeDocument/2006/relationships/slide" Target="slides/slide504.xml"/><Relationship Id="rId712" Type="http://schemas.openxmlformats.org/officeDocument/2006/relationships/slide" Target="slides/slide711.xml"/><Relationship Id="rId1135" Type="http://schemas.openxmlformats.org/officeDocument/2006/relationships/slide" Target="slides/slide1134.xml"/><Relationship Id="rId1342" Type="http://schemas.openxmlformats.org/officeDocument/2006/relationships/slide" Target="slides/slide1341.xml"/><Relationship Id="rId1787" Type="http://schemas.openxmlformats.org/officeDocument/2006/relationships/slide" Target="slides/slide1786.xml"/><Relationship Id="rId79" Type="http://schemas.openxmlformats.org/officeDocument/2006/relationships/slide" Target="slides/slide78.xml"/><Relationship Id="rId1202" Type="http://schemas.openxmlformats.org/officeDocument/2006/relationships/slide" Target="slides/slide1201.xml"/><Relationship Id="rId1647" Type="http://schemas.openxmlformats.org/officeDocument/2006/relationships/slide" Target="slides/slide1646.xml"/><Relationship Id="rId1854" Type="http://schemas.openxmlformats.org/officeDocument/2006/relationships/slide" Target="slides/slide1853.xml"/><Relationship Id="rId1507" Type="http://schemas.openxmlformats.org/officeDocument/2006/relationships/slide" Target="slides/slide1506.xml"/><Relationship Id="rId1714" Type="http://schemas.openxmlformats.org/officeDocument/2006/relationships/slide" Target="slides/slide1713.xml"/><Relationship Id="rId295" Type="http://schemas.openxmlformats.org/officeDocument/2006/relationships/slide" Target="slides/slide294.xml"/><Relationship Id="rId155" Type="http://schemas.openxmlformats.org/officeDocument/2006/relationships/slide" Target="slides/slide154.xml"/><Relationship Id="rId362" Type="http://schemas.openxmlformats.org/officeDocument/2006/relationships/slide" Target="slides/slide361.xml"/><Relationship Id="rId1297" Type="http://schemas.openxmlformats.org/officeDocument/2006/relationships/slide" Target="slides/slide1296.xml"/><Relationship Id="rId222" Type="http://schemas.openxmlformats.org/officeDocument/2006/relationships/slide" Target="slides/slide221.xml"/><Relationship Id="rId667" Type="http://schemas.openxmlformats.org/officeDocument/2006/relationships/slide" Target="slides/slide666.xml"/><Relationship Id="rId874" Type="http://schemas.openxmlformats.org/officeDocument/2006/relationships/slide" Target="slides/slide873.xml"/><Relationship Id="rId527" Type="http://schemas.openxmlformats.org/officeDocument/2006/relationships/slide" Target="slides/slide526.xml"/><Relationship Id="rId734" Type="http://schemas.openxmlformats.org/officeDocument/2006/relationships/slide" Target="slides/slide733.xml"/><Relationship Id="rId941" Type="http://schemas.openxmlformats.org/officeDocument/2006/relationships/slide" Target="slides/slide940.xml"/><Relationship Id="rId1157" Type="http://schemas.openxmlformats.org/officeDocument/2006/relationships/slide" Target="slides/slide1156.xml"/><Relationship Id="rId1364" Type="http://schemas.openxmlformats.org/officeDocument/2006/relationships/slide" Target="slides/slide1363.xml"/><Relationship Id="rId1571" Type="http://schemas.openxmlformats.org/officeDocument/2006/relationships/slide" Target="slides/slide1570.xml"/><Relationship Id="rId70" Type="http://schemas.openxmlformats.org/officeDocument/2006/relationships/slide" Target="slides/slide69.xml"/><Relationship Id="rId801" Type="http://schemas.openxmlformats.org/officeDocument/2006/relationships/slide" Target="slides/slide800.xml"/><Relationship Id="rId1017" Type="http://schemas.openxmlformats.org/officeDocument/2006/relationships/slide" Target="slides/slide1016.xml"/><Relationship Id="rId1224" Type="http://schemas.openxmlformats.org/officeDocument/2006/relationships/slide" Target="slides/slide1223.xml"/><Relationship Id="rId1431" Type="http://schemas.openxmlformats.org/officeDocument/2006/relationships/slide" Target="slides/slide1430.xml"/><Relationship Id="rId1669" Type="http://schemas.openxmlformats.org/officeDocument/2006/relationships/slide" Target="slides/slide1668.xml"/><Relationship Id="rId1876" Type="http://schemas.openxmlformats.org/officeDocument/2006/relationships/slide" Target="slides/slide1875.xml"/><Relationship Id="rId1529" Type="http://schemas.openxmlformats.org/officeDocument/2006/relationships/slide" Target="slides/slide1528.xml"/><Relationship Id="rId1736" Type="http://schemas.openxmlformats.org/officeDocument/2006/relationships/slide" Target="slides/slide1735.xml"/><Relationship Id="rId28" Type="http://schemas.openxmlformats.org/officeDocument/2006/relationships/slide" Target="slides/slide27.xml"/><Relationship Id="rId1803" Type="http://schemas.openxmlformats.org/officeDocument/2006/relationships/slide" Target="slides/slide1802.xml"/><Relationship Id="rId177" Type="http://schemas.openxmlformats.org/officeDocument/2006/relationships/slide" Target="slides/slide176.xml"/><Relationship Id="rId384" Type="http://schemas.openxmlformats.org/officeDocument/2006/relationships/slide" Target="slides/slide383.xml"/><Relationship Id="rId591" Type="http://schemas.openxmlformats.org/officeDocument/2006/relationships/slide" Target="slides/slide590.xml"/><Relationship Id="rId244" Type="http://schemas.openxmlformats.org/officeDocument/2006/relationships/slide" Target="slides/slide243.xml"/><Relationship Id="rId689" Type="http://schemas.openxmlformats.org/officeDocument/2006/relationships/slide" Target="slides/slide688.xml"/><Relationship Id="rId896" Type="http://schemas.openxmlformats.org/officeDocument/2006/relationships/slide" Target="slides/slide895.xml"/><Relationship Id="rId1081" Type="http://schemas.openxmlformats.org/officeDocument/2006/relationships/slide" Target="slides/slide1080.xml"/><Relationship Id="rId451" Type="http://schemas.openxmlformats.org/officeDocument/2006/relationships/slide" Target="slides/slide450.xml"/><Relationship Id="rId549" Type="http://schemas.openxmlformats.org/officeDocument/2006/relationships/slide" Target="slides/slide548.xml"/><Relationship Id="rId756" Type="http://schemas.openxmlformats.org/officeDocument/2006/relationships/slide" Target="slides/slide755.xml"/><Relationship Id="rId1179" Type="http://schemas.openxmlformats.org/officeDocument/2006/relationships/slide" Target="slides/slide1178.xml"/><Relationship Id="rId1386" Type="http://schemas.openxmlformats.org/officeDocument/2006/relationships/slide" Target="slides/slide1385.xml"/><Relationship Id="rId1593" Type="http://schemas.openxmlformats.org/officeDocument/2006/relationships/slide" Target="slides/slide1592.xml"/><Relationship Id="rId104" Type="http://schemas.openxmlformats.org/officeDocument/2006/relationships/slide" Target="slides/slide103.xml"/><Relationship Id="rId311" Type="http://schemas.openxmlformats.org/officeDocument/2006/relationships/slide" Target="slides/slide310.xml"/><Relationship Id="rId409" Type="http://schemas.openxmlformats.org/officeDocument/2006/relationships/slide" Target="slides/slide408.xml"/><Relationship Id="rId963" Type="http://schemas.openxmlformats.org/officeDocument/2006/relationships/slide" Target="slides/slide962.xml"/><Relationship Id="rId1039" Type="http://schemas.openxmlformats.org/officeDocument/2006/relationships/slide" Target="slides/slide1038.xml"/><Relationship Id="rId1246" Type="http://schemas.openxmlformats.org/officeDocument/2006/relationships/slide" Target="slides/slide1245.xml"/><Relationship Id="rId92" Type="http://schemas.openxmlformats.org/officeDocument/2006/relationships/slide" Target="slides/slide91.xml"/><Relationship Id="rId616" Type="http://schemas.openxmlformats.org/officeDocument/2006/relationships/slide" Target="slides/slide615.xml"/><Relationship Id="rId823" Type="http://schemas.openxmlformats.org/officeDocument/2006/relationships/slide" Target="slides/slide822.xml"/><Relationship Id="rId1453" Type="http://schemas.openxmlformats.org/officeDocument/2006/relationships/slide" Target="slides/slide1452.xml"/><Relationship Id="rId1660" Type="http://schemas.openxmlformats.org/officeDocument/2006/relationships/slide" Target="slides/slide1659.xml"/><Relationship Id="rId1758" Type="http://schemas.openxmlformats.org/officeDocument/2006/relationships/slide" Target="slides/slide1757.xml"/><Relationship Id="rId1106" Type="http://schemas.openxmlformats.org/officeDocument/2006/relationships/slide" Target="slides/slide1105.xml"/><Relationship Id="rId1313" Type="http://schemas.openxmlformats.org/officeDocument/2006/relationships/slide" Target="slides/slide1312.xml"/><Relationship Id="rId1520" Type="http://schemas.openxmlformats.org/officeDocument/2006/relationships/slide" Target="slides/slide1519.xml"/><Relationship Id="rId1618" Type="http://schemas.openxmlformats.org/officeDocument/2006/relationships/slide" Target="slides/slide1617.xml"/><Relationship Id="rId1825" Type="http://schemas.openxmlformats.org/officeDocument/2006/relationships/slide" Target="slides/slide1824.xml"/><Relationship Id="rId199" Type="http://schemas.openxmlformats.org/officeDocument/2006/relationships/slide" Target="slides/slide198.xml"/><Relationship Id="rId266" Type="http://schemas.openxmlformats.org/officeDocument/2006/relationships/slide" Target="slides/slide265.xml"/><Relationship Id="rId473" Type="http://schemas.openxmlformats.org/officeDocument/2006/relationships/slide" Target="slides/slide472.xml"/><Relationship Id="rId680" Type="http://schemas.openxmlformats.org/officeDocument/2006/relationships/slide" Target="slides/slide679.xml"/><Relationship Id="rId126" Type="http://schemas.openxmlformats.org/officeDocument/2006/relationships/slide" Target="slides/slide125.xml"/><Relationship Id="rId333" Type="http://schemas.openxmlformats.org/officeDocument/2006/relationships/slide" Target="slides/slide332.xml"/><Relationship Id="rId540" Type="http://schemas.openxmlformats.org/officeDocument/2006/relationships/slide" Target="slides/slide539.xml"/><Relationship Id="rId778" Type="http://schemas.openxmlformats.org/officeDocument/2006/relationships/slide" Target="slides/slide777.xml"/><Relationship Id="rId985" Type="http://schemas.openxmlformats.org/officeDocument/2006/relationships/slide" Target="slides/slide984.xml"/><Relationship Id="rId1170" Type="http://schemas.openxmlformats.org/officeDocument/2006/relationships/slide" Target="slides/slide1169.xml"/><Relationship Id="rId638" Type="http://schemas.openxmlformats.org/officeDocument/2006/relationships/slide" Target="slides/slide637.xml"/><Relationship Id="rId845" Type="http://schemas.openxmlformats.org/officeDocument/2006/relationships/slide" Target="slides/slide844.xml"/><Relationship Id="rId1030" Type="http://schemas.openxmlformats.org/officeDocument/2006/relationships/slide" Target="slides/slide1029.xml"/><Relationship Id="rId1268" Type="http://schemas.openxmlformats.org/officeDocument/2006/relationships/slide" Target="slides/slide1267.xml"/><Relationship Id="rId1475" Type="http://schemas.openxmlformats.org/officeDocument/2006/relationships/slide" Target="slides/slide1474.xml"/><Relationship Id="rId1682" Type="http://schemas.openxmlformats.org/officeDocument/2006/relationships/slide" Target="slides/slide1681.xml"/><Relationship Id="rId400" Type="http://schemas.openxmlformats.org/officeDocument/2006/relationships/slide" Target="slides/slide399.xml"/><Relationship Id="rId705" Type="http://schemas.openxmlformats.org/officeDocument/2006/relationships/slide" Target="slides/slide704.xml"/><Relationship Id="rId1128" Type="http://schemas.openxmlformats.org/officeDocument/2006/relationships/slide" Target="slides/slide1127.xml"/><Relationship Id="rId1335" Type="http://schemas.openxmlformats.org/officeDocument/2006/relationships/slide" Target="slides/slide1334.xml"/><Relationship Id="rId1542" Type="http://schemas.openxmlformats.org/officeDocument/2006/relationships/slide" Target="slides/slide1541.xml"/><Relationship Id="rId912" Type="http://schemas.openxmlformats.org/officeDocument/2006/relationships/slide" Target="slides/slide911.xml"/><Relationship Id="rId1847" Type="http://schemas.openxmlformats.org/officeDocument/2006/relationships/slide" Target="slides/slide1846.xml"/><Relationship Id="rId41" Type="http://schemas.openxmlformats.org/officeDocument/2006/relationships/slide" Target="slides/slide40.xml"/><Relationship Id="rId1402" Type="http://schemas.openxmlformats.org/officeDocument/2006/relationships/slide" Target="slides/slide1401.xml"/><Relationship Id="rId1707" Type="http://schemas.openxmlformats.org/officeDocument/2006/relationships/slide" Target="slides/slide1706.xml"/><Relationship Id="rId190" Type="http://schemas.openxmlformats.org/officeDocument/2006/relationships/slide" Target="slides/slide189.xml"/><Relationship Id="rId288" Type="http://schemas.openxmlformats.org/officeDocument/2006/relationships/slide" Target="slides/slide287.xml"/><Relationship Id="rId495" Type="http://schemas.openxmlformats.org/officeDocument/2006/relationships/slide" Target="slides/slide494.xml"/><Relationship Id="rId148" Type="http://schemas.openxmlformats.org/officeDocument/2006/relationships/slide" Target="slides/slide147.xml"/><Relationship Id="rId355" Type="http://schemas.openxmlformats.org/officeDocument/2006/relationships/slide" Target="slides/slide354.xml"/><Relationship Id="rId562" Type="http://schemas.openxmlformats.org/officeDocument/2006/relationships/slide" Target="slides/slide561.xml"/><Relationship Id="rId1192" Type="http://schemas.openxmlformats.org/officeDocument/2006/relationships/slide" Target="slides/slide1191.xml"/><Relationship Id="rId215" Type="http://schemas.openxmlformats.org/officeDocument/2006/relationships/slide" Target="slides/slide214.xml"/><Relationship Id="rId422" Type="http://schemas.openxmlformats.org/officeDocument/2006/relationships/slide" Target="slides/slide421.xml"/><Relationship Id="rId867" Type="http://schemas.openxmlformats.org/officeDocument/2006/relationships/slide" Target="slides/slide866.xml"/><Relationship Id="rId1052" Type="http://schemas.openxmlformats.org/officeDocument/2006/relationships/slide" Target="slides/slide1051.xml"/><Relationship Id="rId1497" Type="http://schemas.openxmlformats.org/officeDocument/2006/relationships/slide" Target="slides/slide1496.xml"/><Relationship Id="rId727" Type="http://schemas.openxmlformats.org/officeDocument/2006/relationships/slide" Target="slides/slide726.xml"/><Relationship Id="rId934" Type="http://schemas.openxmlformats.org/officeDocument/2006/relationships/slide" Target="slides/slide933.xml"/><Relationship Id="rId1357" Type="http://schemas.openxmlformats.org/officeDocument/2006/relationships/slide" Target="slides/slide1356.xml"/><Relationship Id="rId1564" Type="http://schemas.openxmlformats.org/officeDocument/2006/relationships/slide" Target="slides/slide1563.xml"/><Relationship Id="rId1771" Type="http://schemas.openxmlformats.org/officeDocument/2006/relationships/slide" Target="slides/slide1770.xml"/><Relationship Id="rId63" Type="http://schemas.openxmlformats.org/officeDocument/2006/relationships/slide" Target="slides/slide62.xml"/><Relationship Id="rId1217" Type="http://schemas.openxmlformats.org/officeDocument/2006/relationships/slide" Target="slides/slide1216.xml"/><Relationship Id="rId1424" Type="http://schemas.openxmlformats.org/officeDocument/2006/relationships/slide" Target="slides/slide1423.xml"/><Relationship Id="rId1631" Type="http://schemas.openxmlformats.org/officeDocument/2006/relationships/slide" Target="slides/slide1630.xml"/><Relationship Id="rId1869" Type="http://schemas.openxmlformats.org/officeDocument/2006/relationships/slide" Target="slides/slide1868.xml"/><Relationship Id="rId1729" Type="http://schemas.openxmlformats.org/officeDocument/2006/relationships/slide" Target="slides/slide1728.xml"/><Relationship Id="rId377" Type="http://schemas.openxmlformats.org/officeDocument/2006/relationships/slide" Target="slides/slide376.xml"/><Relationship Id="rId584" Type="http://schemas.openxmlformats.org/officeDocument/2006/relationships/slide" Target="slides/slide583.xml"/><Relationship Id="rId5" Type="http://schemas.openxmlformats.org/officeDocument/2006/relationships/slide" Target="slides/slide4.xml"/><Relationship Id="rId237" Type="http://schemas.openxmlformats.org/officeDocument/2006/relationships/slide" Target="slides/slide236.xml"/><Relationship Id="rId791" Type="http://schemas.openxmlformats.org/officeDocument/2006/relationships/slide" Target="slides/slide790.xml"/><Relationship Id="rId889" Type="http://schemas.openxmlformats.org/officeDocument/2006/relationships/slide" Target="slides/slide888.xml"/><Relationship Id="rId1074" Type="http://schemas.openxmlformats.org/officeDocument/2006/relationships/slide" Target="slides/slide1073.xml"/><Relationship Id="rId444" Type="http://schemas.openxmlformats.org/officeDocument/2006/relationships/slide" Target="slides/slide443.xml"/><Relationship Id="rId651" Type="http://schemas.openxmlformats.org/officeDocument/2006/relationships/slide" Target="slides/slide650.xml"/><Relationship Id="rId749" Type="http://schemas.openxmlformats.org/officeDocument/2006/relationships/slide" Target="slides/slide748.xml"/><Relationship Id="rId1281" Type="http://schemas.openxmlformats.org/officeDocument/2006/relationships/slide" Target="slides/slide1280.xml"/><Relationship Id="rId1379" Type="http://schemas.openxmlformats.org/officeDocument/2006/relationships/slide" Target="slides/slide1378.xml"/><Relationship Id="rId1586" Type="http://schemas.openxmlformats.org/officeDocument/2006/relationships/slide" Target="slides/slide1585.xml"/><Relationship Id="rId304" Type="http://schemas.openxmlformats.org/officeDocument/2006/relationships/slide" Target="slides/slide303.xml"/><Relationship Id="rId511" Type="http://schemas.openxmlformats.org/officeDocument/2006/relationships/slide" Target="slides/slide510.xml"/><Relationship Id="rId609" Type="http://schemas.openxmlformats.org/officeDocument/2006/relationships/slide" Target="slides/slide608.xml"/><Relationship Id="rId956" Type="http://schemas.openxmlformats.org/officeDocument/2006/relationships/slide" Target="slides/slide955.xml"/><Relationship Id="rId1141" Type="http://schemas.openxmlformats.org/officeDocument/2006/relationships/slide" Target="slides/slide1140.xml"/><Relationship Id="rId1239" Type="http://schemas.openxmlformats.org/officeDocument/2006/relationships/slide" Target="slides/slide1238.xml"/><Relationship Id="rId1793" Type="http://schemas.openxmlformats.org/officeDocument/2006/relationships/slide" Target="slides/slide1792.xml"/><Relationship Id="rId85" Type="http://schemas.openxmlformats.org/officeDocument/2006/relationships/slide" Target="slides/slide84.xml"/><Relationship Id="rId816" Type="http://schemas.openxmlformats.org/officeDocument/2006/relationships/slide" Target="slides/slide815.xml"/><Relationship Id="rId1001" Type="http://schemas.openxmlformats.org/officeDocument/2006/relationships/slide" Target="slides/slide1000.xml"/><Relationship Id="rId1446" Type="http://schemas.openxmlformats.org/officeDocument/2006/relationships/slide" Target="slides/slide1445.xml"/><Relationship Id="rId1653" Type="http://schemas.openxmlformats.org/officeDocument/2006/relationships/slide" Target="slides/slide1652.xml"/><Relationship Id="rId1860" Type="http://schemas.openxmlformats.org/officeDocument/2006/relationships/slide" Target="slides/slide1859.xml"/><Relationship Id="rId1306" Type="http://schemas.openxmlformats.org/officeDocument/2006/relationships/slide" Target="slides/slide1305.xml"/><Relationship Id="rId1513" Type="http://schemas.openxmlformats.org/officeDocument/2006/relationships/slide" Target="slides/slide1512.xml"/><Relationship Id="rId1720" Type="http://schemas.openxmlformats.org/officeDocument/2006/relationships/slide" Target="slides/slide1719.xml"/><Relationship Id="rId12" Type="http://schemas.openxmlformats.org/officeDocument/2006/relationships/slide" Target="slides/slide11.xml"/><Relationship Id="rId1818" Type="http://schemas.openxmlformats.org/officeDocument/2006/relationships/slide" Target="slides/slide1817.xml"/><Relationship Id="rId161" Type="http://schemas.openxmlformats.org/officeDocument/2006/relationships/slide" Target="slides/slide160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466" Type="http://schemas.openxmlformats.org/officeDocument/2006/relationships/slide" Target="slides/slide465.xml"/><Relationship Id="rId673" Type="http://schemas.openxmlformats.org/officeDocument/2006/relationships/slide" Target="slides/slide672.xml"/><Relationship Id="rId880" Type="http://schemas.openxmlformats.org/officeDocument/2006/relationships/slide" Target="slides/slide879.xml"/><Relationship Id="rId1096" Type="http://schemas.openxmlformats.org/officeDocument/2006/relationships/slide" Target="slides/slide1095.xml"/><Relationship Id="rId119" Type="http://schemas.openxmlformats.org/officeDocument/2006/relationships/slide" Target="slides/slide118.xml"/><Relationship Id="rId326" Type="http://schemas.openxmlformats.org/officeDocument/2006/relationships/slide" Target="slides/slide325.xml"/><Relationship Id="rId533" Type="http://schemas.openxmlformats.org/officeDocument/2006/relationships/slide" Target="slides/slide532.xml"/><Relationship Id="rId978" Type="http://schemas.openxmlformats.org/officeDocument/2006/relationships/slide" Target="slides/slide977.xml"/><Relationship Id="rId1163" Type="http://schemas.openxmlformats.org/officeDocument/2006/relationships/slide" Target="slides/slide1162.xml"/><Relationship Id="rId1370" Type="http://schemas.openxmlformats.org/officeDocument/2006/relationships/slide" Target="slides/slide1369.xml"/><Relationship Id="rId740" Type="http://schemas.openxmlformats.org/officeDocument/2006/relationships/slide" Target="slides/slide739.xml"/><Relationship Id="rId838" Type="http://schemas.openxmlformats.org/officeDocument/2006/relationships/slide" Target="slides/slide837.xml"/><Relationship Id="rId1023" Type="http://schemas.openxmlformats.org/officeDocument/2006/relationships/slide" Target="slides/slide1022.xml"/><Relationship Id="rId1468" Type="http://schemas.openxmlformats.org/officeDocument/2006/relationships/slide" Target="slides/slide1467.xml"/><Relationship Id="rId1675" Type="http://schemas.openxmlformats.org/officeDocument/2006/relationships/slide" Target="slides/slide1674.xml"/><Relationship Id="rId1882" Type="http://schemas.openxmlformats.org/officeDocument/2006/relationships/slide" Target="slides/slide1881.xml"/><Relationship Id="rId600" Type="http://schemas.openxmlformats.org/officeDocument/2006/relationships/slide" Target="slides/slide599.xml"/><Relationship Id="rId1230" Type="http://schemas.openxmlformats.org/officeDocument/2006/relationships/slide" Target="slides/slide1229.xml"/><Relationship Id="rId1328" Type="http://schemas.openxmlformats.org/officeDocument/2006/relationships/slide" Target="slides/slide1327.xml"/><Relationship Id="rId1535" Type="http://schemas.openxmlformats.org/officeDocument/2006/relationships/slide" Target="slides/slide1534.xml"/><Relationship Id="rId905" Type="http://schemas.openxmlformats.org/officeDocument/2006/relationships/slide" Target="slides/slide904.xml"/><Relationship Id="rId1742" Type="http://schemas.openxmlformats.org/officeDocument/2006/relationships/slide" Target="slides/slide1741.xml"/><Relationship Id="rId34" Type="http://schemas.openxmlformats.org/officeDocument/2006/relationships/slide" Target="slides/slide33.xml"/><Relationship Id="rId1602" Type="http://schemas.openxmlformats.org/officeDocument/2006/relationships/slide" Target="slides/slide1601.xml"/><Relationship Id="rId183" Type="http://schemas.openxmlformats.org/officeDocument/2006/relationships/slide" Target="slides/slide182.xml"/><Relationship Id="rId390" Type="http://schemas.openxmlformats.org/officeDocument/2006/relationships/slide" Target="slides/slide389.xml"/><Relationship Id="rId250" Type="http://schemas.openxmlformats.org/officeDocument/2006/relationships/slide" Target="slides/slide249.xml"/><Relationship Id="rId488" Type="http://schemas.openxmlformats.org/officeDocument/2006/relationships/slide" Target="slides/slide487.xml"/><Relationship Id="rId695" Type="http://schemas.openxmlformats.org/officeDocument/2006/relationships/slide" Target="slides/slide694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555" Type="http://schemas.openxmlformats.org/officeDocument/2006/relationships/slide" Target="slides/slide554.xml"/><Relationship Id="rId762" Type="http://schemas.openxmlformats.org/officeDocument/2006/relationships/slide" Target="slides/slide761.xml"/><Relationship Id="rId1185" Type="http://schemas.openxmlformats.org/officeDocument/2006/relationships/slide" Target="slides/slide1184.xml"/><Relationship Id="rId1392" Type="http://schemas.openxmlformats.org/officeDocument/2006/relationships/slide" Target="slides/slide1391.xml"/><Relationship Id="rId208" Type="http://schemas.openxmlformats.org/officeDocument/2006/relationships/slide" Target="slides/slide207.xml"/><Relationship Id="rId415" Type="http://schemas.openxmlformats.org/officeDocument/2006/relationships/slide" Target="slides/slide414.xml"/><Relationship Id="rId622" Type="http://schemas.openxmlformats.org/officeDocument/2006/relationships/slide" Target="slides/slide621.xml"/><Relationship Id="rId1045" Type="http://schemas.openxmlformats.org/officeDocument/2006/relationships/slide" Target="slides/slide1044.xml"/><Relationship Id="rId1252" Type="http://schemas.openxmlformats.org/officeDocument/2006/relationships/slide" Target="slides/slide1251.xml"/><Relationship Id="rId1697" Type="http://schemas.openxmlformats.org/officeDocument/2006/relationships/slide" Target="slides/slide1696.xml"/><Relationship Id="rId927" Type="http://schemas.openxmlformats.org/officeDocument/2006/relationships/slide" Target="slides/slide926.xml"/><Relationship Id="rId1112" Type="http://schemas.openxmlformats.org/officeDocument/2006/relationships/slide" Target="slides/slide1111.xml"/><Relationship Id="rId1557" Type="http://schemas.openxmlformats.org/officeDocument/2006/relationships/slide" Target="slides/slide1556.xml"/><Relationship Id="rId1764" Type="http://schemas.openxmlformats.org/officeDocument/2006/relationships/slide" Target="slides/slide1763.xml"/><Relationship Id="rId56" Type="http://schemas.openxmlformats.org/officeDocument/2006/relationships/slide" Target="slides/slide55.xml"/><Relationship Id="rId1417" Type="http://schemas.openxmlformats.org/officeDocument/2006/relationships/slide" Target="slides/slide1416.xml"/><Relationship Id="rId1624" Type="http://schemas.openxmlformats.org/officeDocument/2006/relationships/slide" Target="slides/slide1623.xml"/><Relationship Id="rId1831" Type="http://schemas.openxmlformats.org/officeDocument/2006/relationships/slide" Target="slides/slide1830.xml"/><Relationship Id="rId272" Type="http://schemas.openxmlformats.org/officeDocument/2006/relationships/slide" Target="slides/slide271.xml"/><Relationship Id="rId577" Type="http://schemas.openxmlformats.org/officeDocument/2006/relationships/slide" Target="slides/slide576.xml"/><Relationship Id="rId132" Type="http://schemas.openxmlformats.org/officeDocument/2006/relationships/slide" Target="slides/slide131.xml"/><Relationship Id="rId784" Type="http://schemas.openxmlformats.org/officeDocument/2006/relationships/slide" Target="slides/slide783.xml"/><Relationship Id="rId991" Type="http://schemas.openxmlformats.org/officeDocument/2006/relationships/slide" Target="slides/slide990.xml"/><Relationship Id="rId1067" Type="http://schemas.openxmlformats.org/officeDocument/2006/relationships/slide" Target="slides/slide1066.xml"/><Relationship Id="rId437" Type="http://schemas.openxmlformats.org/officeDocument/2006/relationships/slide" Target="slides/slide436.xml"/><Relationship Id="rId644" Type="http://schemas.openxmlformats.org/officeDocument/2006/relationships/slide" Target="slides/slide643.xml"/><Relationship Id="rId851" Type="http://schemas.openxmlformats.org/officeDocument/2006/relationships/slide" Target="slides/slide850.xml"/><Relationship Id="rId1274" Type="http://schemas.openxmlformats.org/officeDocument/2006/relationships/slide" Target="slides/slide1273.xml"/><Relationship Id="rId1481" Type="http://schemas.openxmlformats.org/officeDocument/2006/relationships/slide" Target="slides/slide1480.xml"/><Relationship Id="rId1579" Type="http://schemas.openxmlformats.org/officeDocument/2006/relationships/slide" Target="slides/slide1578.xml"/><Relationship Id="rId504" Type="http://schemas.openxmlformats.org/officeDocument/2006/relationships/slide" Target="slides/slide503.xml"/><Relationship Id="rId711" Type="http://schemas.openxmlformats.org/officeDocument/2006/relationships/slide" Target="slides/slide710.xml"/><Relationship Id="rId949" Type="http://schemas.openxmlformats.org/officeDocument/2006/relationships/slide" Target="slides/slide948.xml"/><Relationship Id="rId1134" Type="http://schemas.openxmlformats.org/officeDocument/2006/relationships/slide" Target="slides/slide1133.xml"/><Relationship Id="rId1341" Type="http://schemas.openxmlformats.org/officeDocument/2006/relationships/slide" Target="slides/slide1340.xml"/><Relationship Id="rId1786" Type="http://schemas.openxmlformats.org/officeDocument/2006/relationships/slide" Target="slides/slide1785.xml"/><Relationship Id="rId78" Type="http://schemas.openxmlformats.org/officeDocument/2006/relationships/slide" Target="slides/slide77.xml"/><Relationship Id="rId809" Type="http://schemas.openxmlformats.org/officeDocument/2006/relationships/slide" Target="slides/slide808.xml"/><Relationship Id="rId1201" Type="http://schemas.openxmlformats.org/officeDocument/2006/relationships/slide" Target="slides/slide1200.xml"/><Relationship Id="rId1439" Type="http://schemas.openxmlformats.org/officeDocument/2006/relationships/slide" Target="slides/slide1438.xml"/><Relationship Id="rId1646" Type="http://schemas.openxmlformats.org/officeDocument/2006/relationships/slide" Target="slides/slide1645.xml"/><Relationship Id="rId1853" Type="http://schemas.openxmlformats.org/officeDocument/2006/relationships/slide" Target="slides/slide1852.xml"/><Relationship Id="rId1506" Type="http://schemas.openxmlformats.org/officeDocument/2006/relationships/slide" Target="slides/slide1505.xml"/><Relationship Id="rId1713" Type="http://schemas.openxmlformats.org/officeDocument/2006/relationships/slide" Target="slides/slide1712.xml"/><Relationship Id="rId294" Type="http://schemas.openxmlformats.org/officeDocument/2006/relationships/slide" Target="slides/slide293.xml"/><Relationship Id="rId154" Type="http://schemas.openxmlformats.org/officeDocument/2006/relationships/slide" Target="slides/slide153.xml"/><Relationship Id="rId361" Type="http://schemas.openxmlformats.org/officeDocument/2006/relationships/slide" Target="slides/slide360.xml"/><Relationship Id="rId599" Type="http://schemas.openxmlformats.org/officeDocument/2006/relationships/slide" Target="slides/slide598.xml"/><Relationship Id="rId459" Type="http://schemas.openxmlformats.org/officeDocument/2006/relationships/slide" Target="slides/slide458.xml"/><Relationship Id="rId666" Type="http://schemas.openxmlformats.org/officeDocument/2006/relationships/slide" Target="slides/slide665.xml"/><Relationship Id="rId873" Type="http://schemas.openxmlformats.org/officeDocument/2006/relationships/slide" Target="slides/slide872.xml"/><Relationship Id="rId1089" Type="http://schemas.openxmlformats.org/officeDocument/2006/relationships/slide" Target="slides/slide1088.xml"/><Relationship Id="rId1296" Type="http://schemas.openxmlformats.org/officeDocument/2006/relationships/slide" Target="slides/slide1295.xml"/><Relationship Id="rId221" Type="http://schemas.openxmlformats.org/officeDocument/2006/relationships/slide" Target="slides/slide220.xml"/><Relationship Id="rId319" Type="http://schemas.openxmlformats.org/officeDocument/2006/relationships/slide" Target="slides/slide318.xml"/><Relationship Id="rId526" Type="http://schemas.openxmlformats.org/officeDocument/2006/relationships/slide" Target="slides/slide525.xml"/><Relationship Id="rId1156" Type="http://schemas.openxmlformats.org/officeDocument/2006/relationships/slide" Target="slides/slide1155.xml"/><Relationship Id="rId1363" Type="http://schemas.openxmlformats.org/officeDocument/2006/relationships/slide" Target="slides/slide1362.xml"/><Relationship Id="rId733" Type="http://schemas.openxmlformats.org/officeDocument/2006/relationships/slide" Target="slides/slide732.xml"/><Relationship Id="rId940" Type="http://schemas.openxmlformats.org/officeDocument/2006/relationships/slide" Target="slides/slide939.xml"/><Relationship Id="rId1016" Type="http://schemas.openxmlformats.org/officeDocument/2006/relationships/slide" Target="slides/slide1015.xml"/><Relationship Id="rId1570" Type="http://schemas.openxmlformats.org/officeDocument/2006/relationships/slide" Target="slides/slide1569.xml"/><Relationship Id="rId1668" Type="http://schemas.openxmlformats.org/officeDocument/2006/relationships/slide" Target="slides/slide1667.xml"/><Relationship Id="rId1875" Type="http://schemas.openxmlformats.org/officeDocument/2006/relationships/slide" Target="slides/slide1874.xml"/><Relationship Id="rId800" Type="http://schemas.openxmlformats.org/officeDocument/2006/relationships/slide" Target="slides/slide799.xml"/><Relationship Id="rId1223" Type="http://schemas.openxmlformats.org/officeDocument/2006/relationships/slide" Target="slides/slide1222.xml"/><Relationship Id="rId1430" Type="http://schemas.openxmlformats.org/officeDocument/2006/relationships/slide" Target="slides/slide1429.xml"/><Relationship Id="rId1528" Type="http://schemas.openxmlformats.org/officeDocument/2006/relationships/slide" Target="slides/slide1527.xml"/><Relationship Id="rId1735" Type="http://schemas.openxmlformats.org/officeDocument/2006/relationships/slide" Target="slides/slide1734.xml"/><Relationship Id="rId27" Type="http://schemas.openxmlformats.org/officeDocument/2006/relationships/slide" Target="slides/slide26.xml"/><Relationship Id="rId1802" Type="http://schemas.openxmlformats.org/officeDocument/2006/relationships/slide" Target="slides/slide1801.xml"/><Relationship Id="rId176" Type="http://schemas.openxmlformats.org/officeDocument/2006/relationships/slide" Target="slides/slide175.xml"/><Relationship Id="rId383" Type="http://schemas.openxmlformats.org/officeDocument/2006/relationships/slide" Target="slides/slide382.xml"/><Relationship Id="rId590" Type="http://schemas.openxmlformats.org/officeDocument/2006/relationships/slide" Target="slides/slide589.xml"/><Relationship Id="rId243" Type="http://schemas.openxmlformats.org/officeDocument/2006/relationships/slide" Target="slides/slide242.xml"/><Relationship Id="rId450" Type="http://schemas.openxmlformats.org/officeDocument/2006/relationships/slide" Target="slides/slide449.xml"/><Relationship Id="rId688" Type="http://schemas.openxmlformats.org/officeDocument/2006/relationships/slide" Target="slides/slide687.xml"/><Relationship Id="rId895" Type="http://schemas.openxmlformats.org/officeDocument/2006/relationships/slide" Target="slides/slide894.xml"/><Relationship Id="rId1080" Type="http://schemas.openxmlformats.org/officeDocument/2006/relationships/slide" Target="slides/slide1079.xml"/><Relationship Id="rId103" Type="http://schemas.openxmlformats.org/officeDocument/2006/relationships/slide" Target="slides/slide102.xml"/><Relationship Id="rId310" Type="http://schemas.openxmlformats.org/officeDocument/2006/relationships/slide" Target="slides/slide309.xml"/><Relationship Id="rId548" Type="http://schemas.openxmlformats.org/officeDocument/2006/relationships/slide" Target="slides/slide547.xml"/><Relationship Id="rId755" Type="http://schemas.openxmlformats.org/officeDocument/2006/relationships/slide" Target="slides/slide754.xml"/><Relationship Id="rId962" Type="http://schemas.openxmlformats.org/officeDocument/2006/relationships/slide" Target="slides/slide961.xml"/><Relationship Id="rId1178" Type="http://schemas.openxmlformats.org/officeDocument/2006/relationships/slide" Target="slides/slide1177.xml"/><Relationship Id="rId1385" Type="http://schemas.openxmlformats.org/officeDocument/2006/relationships/slide" Target="slides/slide1384.xml"/><Relationship Id="rId1592" Type="http://schemas.openxmlformats.org/officeDocument/2006/relationships/slide" Target="slides/slide1591.xml"/><Relationship Id="rId91" Type="http://schemas.openxmlformats.org/officeDocument/2006/relationships/slide" Target="slides/slide90.xml"/><Relationship Id="rId408" Type="http://schemas.openxmlformats.org/officeDocument/2006/relationships/slide" Target="slides/slide407.xml"/><Relationship Id="rId615" Type="http://schemas.openxmlformats.org/officeDocument/2006/relationships/slide" Target="slides/slide614.xml"/><Relationship Id="rId822" Type="http://schemas.openxmlformats.org/officeDocument/2006/relationships/slide" Target="slides/slide821.xml"/><Relationship Id="rId1038" Type="http://schemas.openxmlformats.org/officeDocument/2006/relationships/slide" Target="slides/slide1037.xml"/><Relationship Id="rId1245" Type="http://schemas.openxmlformats.org/officeDocument/2006/relationships/slide" Target="slides/slide1244.xml"/><Relationship Id="rId1452" Type="http://schemas.openxmlformats.org/officeDocument/2006/relationships/slide" Target="slides/slide1451.xml"/><Relationship Id="rId1105" Type="http://schemas.openxmlformats.org/officeDocument/2006/relationships/slide" Target="slides/slide1104.xml"/><Relationship Id="rId1312" Type="http://schemas.openxmlformats.org/officeDocument/2006/relationships/slide" Target="slides/slide1311.xml"/><Relationship Id="rId1757" Type="http://schemas.openxmlformats.org/officeDocument/2006/relationships/slide" Target="slides/slide1756.xml"/><Relationship Id="rId49" Type="http://schemas.openxmlformats.org/officeDocument/2006/relationships/slide" Target="slides/slide48.xml"/><Relationship Id="rId1617" Type="http://schemas.openxmlformats.org/officeDocument/2006/relationships/slide" Target="slides/slide1616.xml"/><Relationship Id="rId1824" Type="http://schemas.openxmlformats.org/officeDocument/2006/relationships/slide" Target="slides/slide1823.xml"/><Relationship Id="rId198" Type="http://schemas.openxmlformats.org/officeDocument/2006/relationships/slide" Target="slides/slide197.xml"/><Relationship Id="rId265" Type="http://schemas.openxmlformats.org/officeDocument/2006/relationships/slide" Target="slides/slide264.xml"/><Relationship Id="rId472" Type="http://schemas.openxmlformats.org/officeDocument/2006/relationships/slide" Target="slides/slide471.xml"/><Relationship Id="rId125" Type="http://schemas.openxmlformats.org/officeDocument/2006/relationships/slide" Target="slides/slide124.xml"/><Relationship Id="rId332" Type="http://schemas.openxmlformats.org/officeDocument/2006/relationships/slide" Target="slides/slide331.xml"/><Relationship Id="rId777" Type="http://schemas.openxmlformats.org/officeDocument/2006/relationships/slide" Target="slides/slide776.xml"/><Relationship Id="rId984" Type="http://schemas.openxmlformats.org/officeDocument/2006/relationships/slide" Target="slides/slide983.xml"/><Relationship Id="rId637" Type="http://schemas.openxmlformats.org/officeDocument/2006/relationships/slide" Target="slides/slide636.xml"/><Relationship Id="rId844" Type="http://schemas.openxmlformats.org/officeDocument/2006/relationships/slide" Target="slides/slide843.xml"/><Relationship Id="rId1267" Type="http://schemas.openxmlformats.org/officeDocument/2006/relationships/slide" Target="slides/slide1266.xml"/><Relationship Id="rId1474" Type="http://schemas.openxmlformats.org/officeDocument/2006/relationships/slide" Target="slides/slide1473.xml"/><Relationship Id="rId1681" Type="http://schemas.openxmlformats.org/officeDocument/2006/relationships/slide" Target="slides/slide1680.xml"/><Relationship Id="rId704" Type="http://schemas.openxmlformats.org/officeDocument/2006/relationships/slide" Target="slides/slide703.xml"/><Relationship Id="rId911" Type="http://schemas.openxmlformats.org/officeDocument/2006/relationships/slide" Target="slides/slide910.xml"/><Relationship Id="rId1127" Type="http://schemas.openxmlformats.org/officeDocument/2006/relationships/slide" Target="slides/slide1126.xml"/><Relationship Id="rId1334" Type="http://schemas.openxmlformats.org/officeDocument/2006/relationships/slide" Target="slides/slide1333.xml"/><Relationship Id="rId1541" Type="http://schemas.openxmlformats.org/officeDocument/2006/relationships/slide" Target="slides/slide1540.xml"/><Relationship Id="rId1779" Type="http://schemas.openxmlformats.org/officeDocument/2006/relationships/slide" Target="slides/slide1778.xml"/><Relationship Id="rId40" Type="http://schemas.openxmlformats.org/officeDocument/2006/relationships/slide" Target="slides/slide39.xml"/><Relationship Id="rId1401" Type="http://schemas.openxmlformats.org/officeDocument/2006/relationships/slide" Target="slides/slide1400.xml"/><Relationship Id="rId1639" Type="http://schemas.openxmlformats.org/officeDocument/2006/relationships/slide" Target="slides/slide1638.xml"/><Relationship Id="rId1846" Type="http://schemas.openxmlformats.org/officeDocument/2006/relationships/slide" Target="slides/slide1845.xml"/><Relationship Id="rId1706" Type="http://schemas.openxmlformats.org/officeDocument/2006/relationships/slide" Target="slides/slide1705.xml"/><Relationship Id="rId287" Type="http://schemas.openxmlformats.org/officeDocument/2006/relationships/slide" Target="slides/slide286.xml"/><Relationship Id="rId494" Type="http://schemas.openxmlformats.org/officeDocument/2006/relationships/slide" Target="slides/slide493.xml"/><Relationship Id="rId147" Type="http://schemas.openxmlformats.org/officeDocument/2006/relationships/slide" Target="slides/slide146.xml"/><Relationship Id="rId354" Type="http://schemas.openxmlformats.org/officeDocument/2006/relationships/slide" Target="slides/slide353.xml"/><Relationship Id="rId799" Type="http://schemas.openxmlformats.org/officeDocument/2006/relationships/slide" Target="slides/slide798.xml"/><Relationship Id="rId1191" Type="http://schemas.openxmlformats.org/officeDocument/2006/relationships/slide" Target="slides/slide1190.xml"/><Relationship Id="rId561" Type="http://schemas.openxmlformats.org/officeDocument/2006/relationships/slide" Target="slides/slide560.xml"/><Relationship Id="rId659" Type="http://schemas.openxmlformats.org/officeDocument/2006/relationships/slide" Target="slides/slide658.xml"/><Relationship Id="rId866" Type="http://schemas.openxmlformats.org/officeDocument/2006/relationships/slide" Target="slides/slide865.xml"/><Relationship Id="rId1289" Type="http://schemas.openxmlformats.org/officeDocument/2006/relationships/slide" Target="slides/slide1288.xml"/><Relationship Id="rId1496" Type="http://schemas.openxmlformats.org/officeDocument/2006/relationships/slide" Target="slides/slide1495.xml"/><Relationship Id="rId214" Type="http://schemas.openxmlformats.org/officeDocument/2006/relationships/slide" Target="slides/slide213.xml"/><Relationship Id="rId421" Type="http://schemas.openxmlformats.org/officeDocument/2006/relationships/slide" Target="slides/slide420.xml"/><Relationship Id="rId519" Type="http://schemas.openxmlformats.org/officeDocument/2006/relationships/slide" Target="slides/slide518.xml"/><Relationship Id="rId1051" Type="http://schemas.openxmlformats.org/officeDocument/2006/relationships/slide" Target="slides/slide1050.xml"/><Relationship Id="rId1149" Type="http://schemas.openxmlformats.org/officeDocument/2006/relationships/slide" Target="slides/slide1148.xml"/><Relationship Id="rId1356" Type="http://schemas.openxmlformats.org/officeDocument/2006/relationships/slide" Target="slides/slide1355.xml"/><Relationship Id="rId726" Type="http://schemas.openxmlformats.org/officeDocument/2006/relationships/slide" Target="slides/slide725.xml"/><Relationship Id="rId933" Type="http://schemas.openxmlformats.org/officeDocument/2006/relationships/slide" Target="slides/slide932.xml"/><Relationship Id="rId1009" Type="http://schemas.openxmlformats.org/officeDocument/2006/relationships/slide" Target="slides/slide1008.xml"/><Relationship Id="rId1563" Type="http://schemas.openxmlformats.org/officeDocument/2006/relationships/slide" Target="slides/slide1562.xml"/><Relationship Id="rId1770" Type="http://schemas.openxmlformats.org/officeDocument/2006/relationships/slide" Target="slides/slide1769.xml"/><Relationship Id="rId1868" Type="http://schemas.openxmlformats.org/officeDocument/2006/relationships/slide" Target="slides/slide1867.xml"/><Relationship Id="rId62" Type="http://schemas.openxmlformats.org/officeDocument/2006/relationships/slide" Target="slides/slide61.xml"/><Relationship Id="rId1216" Type="http://schemas.openxmlformats.org/officeDocument/2006/relationships/slide" Target="slides/slide1215.xml"/><Relationship Id="rId1423" Type="http://schemas.openxmlformats.org/officeDocument/2006/relationships/slide" Target="slides/slide1422.xml"/><Relationship Id="rId1630" Type="http://schemas.openxmlformats.org/officeDocument/2006/relationships/slide" Target="slides/slide1629.xml"/><Relationship Id="rId1728" Type="http://schemas.openxmlformats.org/officeDocument/2006/relationships/slide" Target="slides/slide1727.xml"/><Relationship Id="rId169" Type="http://schemas.openxmlformats.org/officeDocument/2006/relationships/slide" Target="slides/slide168.xml"/><Relationship Id="rId376" Type="http://schemas.openxmlformats.org/officeDocument/2006/relationships/slide" Target="slides/slide375.xml"/><Relationship Id="rId583" Type="http://schemas.openxmlformats.org/officeDocument/2006/relationships/slide" Target="slides/slide582.xml"/><Relationship Id="rId790" Type="http://schemas.openxmlformats.org/officeDocument/2006/relationships/slide" Target="slides/slide789.xml"/><Relationship Id="rId4" Type="http://schemas.openxmlformats.org/officeDocument/2006/relationships/slide" Target="slides/slide3.xml"/><Relationship Id="rId236" Type="http://schemas.openxmlformats.org/officeDocument/2006/relationships/slide" Target="slides/slide235.xml"/><Relationship Id="rId443" Type="http://schemas.openxmlformats.org/officeDocument/2006/relationships/slide" Target="slides/slide442.xml"/><Relationship Id="rId650" Type="http://schemas.openxmlformats.org/officeDocument/2006/relationships/slide" Target="slides/slide649.xml"/><Relationship Id="rId888" Type="http://schemas.openxmlformats.org/officeDocument/2006/relationships/slide" Target="slides/slide887.xml"/><Relationship Id="rId1073" Type="http://schemas.openxmlformats.org/officeDocument/2006/relationships/slide" Target="slides/slide1072.xml"/><Relationship Id="rId1280" Type="http://schemas.openxmlformats.org/officeDocument/2006/relationships/slide" Target="slides/slide1279.xml"/><Relationship Id="rId303" Type="http://schemas.openxmlformats.org/officeDocument/2006/relationships/slide" Target="slides/slide302.xml"/><Relationship Id="rId748" Type="http://schemas.openxmlformats.org/officeDocument/2006/relationships/slide" Target="slides/slide747.xml"/><Relationship Id="rId955" Type="http://schemas.openxmlformats.org/officeDocument/2006/relationships/slide" Target="slides/slide954.xml"/><Relationship Id="rId1140" Type="http://schemas.openxmlformats.org/officeDocument/2006/relationships/slide" Target="slides/slide1139.xml"/><Relationship Id="rId1378" Type="http://schemas.openxmlformats.org/officeDocument/2006/relationships/slide" Target="slides/slide1377.xml"/><Relationship Id="rId1585" Type="http://schemas.openxmlformats.org/officeDocument/2006/relationships/slide" Target="slides/slide1584.xml"/><Relationship Id="rId1792" Type="http://schemas.openxmlformats.org/officeDocument/2006/relationships/slide" Target="slides/slide1791.xml"/><Relationship Id="rId84" Type="http://schemas.openxmlformats.org/officeDocument/2006/relationships/slide" Target="slides/slide83.xml"/><Relationship Id="rId510" Type="http://schemas.openxmlformats.org/officeDocument/2006/relationships/slide" Target="slides/slide509.xml"/><Relationship Id="rId608" Type="http://schemas.openxmlformats.org/officeDocument/2006/relationships/slide" Target="slides/slide607.xml"/><Relationship Id="rId815" Type="http://schemas.openxmlformats.org/officeDocument/2006/relationships/slide" Target="slides/slide814.xml"/><Relationship Id="rId1238" Type="http://schemas.openxmlformats.org/officeDocument/2006/relationships/slide" Target="slides/slide1237.xml"/><Relationship Id="rId1445" Type="http://schemas.openxmlformats.org/officeDocument/2006/relationships/slide" Target="slides/slide1444.xml"/><Relationship Id="rId1652" Type="http://schemas.openxmlformats.org/officeDocument/2006/relationships/slide" Target="slides/slide1651.xml"/><Relationship Id="rId1000" Type="http://schemas.openxmlformats.org/officeDocument/2006/relationships/slide" Target="slides/slide999.xml"/><Relationship Id="rId1305" Type="http://schemas.openxmlformats.org/officeDocument/2006/relationships/slide" Target="slides/slide1304.xml"/><Relationship Id="rId1512" Type="http://schemas.openxmlformats.org/officeDocument/2006/relationships/slide" Target="slides/slide1511.xml"/><Relationship Id="rId1817" Type="http://schemas.openxmlformats.org/officeDocument/2006/relationships/slide" Target="slides/slide1816.xml"/><Relationship Id="rId11" Type="http://schemas.openxmlformats.org/officeDocument/2006/relationships/slide" Target="slides/slide10.xml"/><Relationship Id="rId398" Type="http://schemas.openxmlformats.org/officeDocument/2006/relationships/slide" Target="slides/slide397.xml"/><Relationship Id="rId160" Type="http://schemas.openxmlformats.org/officeDocument/2006/relationships/slide" Target="slides/slide159.xml"/><Relationship Id="rId258" Type="http://schemas.openxmlformats.org/officeDocument/2006/relationships/slide" Target="slides/slide257.xml"/><Relationship Id="rId465" Type="http://schemas.openxmlformats.org/officeDocument/2006/relationships/slide" Target="slides/slide464.xml"/><Relationship Id="rId672" Type="http://schemas.openxmlformats.org/officeDocument/2006/relationships/slide" Target="slides/slide671.xml"/><Relationship Id="rId1095" Type="http://schemas.openxmlformats.org/officeDocument/2006/relationships/slide" Target="slides/slide1094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532" Type="http://schemas.openxmlformats.org/officeDocument/2006/relationships/slide" Target="slides/slide531.xml"/><Relationship Id="rId977" Type="http://schemas.openxmlformats.org/officeDocument/2006/relationships/slide" Target="slides/slide976.xml"/><Relationship Id="rId1162" Type="http://schemas.openxmlformats.org/officeDocument/2006/relationships/slide" Target="slides/slide1161.xml"/><Relationship Id="rId837" Type="http://schemas.openxmlformats.org/officeDocument/2006/relationships/slide" Target="slides/slide836.xml"/><Relationship Id="rId1022" Type="http://schemas.openxmlformats.org/officeDocument/2006/relationships/slide" Target="slides/slide1021.xml"/><Relationship Id="rId1467" Type="http://schemas.openxmlformats.org/officeDocument/2006/relationships/slide" Target="slides/slide1466.xml"/><Relationship Id="rId1674" Type="http://schemas.openxmlformats.org/officeDocument/2006/relationships/slide" Target="slides/slide1673.xml"/><Relationship Id="rId1881" Type="http://schemas.openxmlformats.org/officeDocument/2006/relationships/slide" Target="slides/slide1880.xml"/><Relationship Id="rId904" Type="http://schemas.openxmlformats.org/officeDocument/2006/relationships/slide" Target="slides/slide903.xml"/><Relationship Id="rId1327" Type="http://schemas.openxmlformats.org/officeDocument/2006/relationships/slide" Target="slides/slide1326.xml"/><Relationship Id="rId1534" Type="http://schemas.openxmlformats.org/officeDocument/2006/relationships/slide" Target="slides/slide1533.xml"/><Relationship Id="rId1741" Type="http://schemas.openxmlformats.org/officeDocument/2006/relationships/slide" Target="slides/slide1740.xml"/><Relationship Id="rId33" Type="http://schemas.openxmlformats.org/officeDocument/2006/relationships/slide" Target="slides/slide32.xml"/><Relationship Id="rId1601" Type="http://schemas.openxmlformats.org/officeDocument/2006/relationships/slide" Target="slides/slide1600.xml"/><Relationship Id="rId1839" Type="http://schemas.openxmlformats.org/officeDocument/2006/relationships/slide" Target="slides/slide1838.xml"/><Relationship Id="rId182" Type="http://schemas.openxmlformats.org/officeDocument/2006/relationships/slide" Target="slides/slide181.xml"/><Relationship Id="rId487" Type="http://schemas.openxmlformats.org/officeDocument/2006/relationships/slide" Target="slides/slide486.xml"/><Relationship Id="rId694" Type="http://schemas.openxmlformats.org/officeDocument/2006/relationships/slide" Target="slides/slide693.xml"/><Relationship Id="rId347" Type="http://schemas.openxmlformats.org/officeDocument/2006/relationships/slide" Target="slides/slide346.xml"/><Relationship Id="rId999" Type="http://schemas.openxmlformats.org/officeDocument/2006/relationships/slide" Target="slides/slide998.xml"/><Relationship Id="rId1184" Type="http://schemas.openxmlformats.org/officeDocument/2006/relationships/slide" Target="slides/slide1183.xml"/><Relationship Id="rId554" Type="http://schemas.openxmlformats.org/officeDocument/2006/relationships/slide" Target="slides/slide553.xml"/><Relationship Id="rId761" Type="http://schemas.openxmlformats.org/officeDocument/2006/relationships/slide" Target="slides/slide760.xml"/><Relationship Id="rId859" Type="http://schemas.openxmlformats.org/officeDocument/2006/relationships/slide" Target="slides/slide858.xml"/><Relationship Id="rId1391" Type="http://schemas.openxmlformats.org/officeDocument/2006/relationships/slide" Target="slides/slide1390.xml"/><Relationship Id="rId1489" Type="http://schemas.openxmlformats.org/officeDocument/2006/relationships/slide" Target="slides/slide1488.xml"/><Relationship Id="rId1696" Type="http://schemas.openxmlformats.org/officeDocument/2006/relationships/slide" Target="slides/slide1695.xml"/><Relationship Id="rId207" Type="http://schemas.openxmlformats.org/officeDocument/2006/relationships/slide" Target="slides/slide206.xml"/><Relationship Id="rId414" Type="http://schemas.openxmlformats.org/officeDocument/2006/relationships/slide" Target="slides/slide413.xml"/><Relationship Id="rId621" Type="http://schemas.openxmlformats.org/officeDocument/2006/relationships/slide" Target="slides/slide620.xml"/><Relationship Id="rId1044" Type="http://schemas.openxmlformats.org/officeDocument/2006/relationships/slide" Target="slides/slide1043.xml"/><Relationship Id="rId1251" Type="http://schemas.openxmlformats.org/officeDocument/2006/relationships/slide" Target="slides/slide1250.xml"/><Relationship Id="rId1349" Type="http://schemas.openxmlformats.org/officeDocument/2006/relationships/slide" Target="slides/slide1348.xml"/><Relationship Id="rId719" Type="http://schemas.openxmlformats.org/officeDocument/2006/relationships/slide" Target="slides/slide718.xml"/><Relationship Id="rId926" Type="http://schemas.openxmlformats.org/officeDocument/2006/relationships/slide" Target="slides/slide925.xml"/><Relationship Id="rId1111" Type="http://schemas.openxmlformats.org/officeDocument/2006/relationships/slide" Target="slides/slide1110.xml"/><Relationship Id="rId1556" Type="http://schemas.openxmlformats.org/officeDocument/2006/relationships/slide" Target="slides/slide1555.xml"/><Relationship Id="rId1763" Type="http://schemas.openxmlformats.org/officeDocument/2006/relationships/slide" Target="slides/slide1762.xml"/><Relationship Id="rId55" Type="http://schemas.openxmlformats.org/officeDocument/2006/relationships/slide" Target="slides/slide54.xml"/><Relationship Id="rId1209" Type="http://schemas.openxmlformats.org/officeDocument/2006/relationships/slide" Target="slides/slide1208.xml"/><Relationship Id="rId1416" Type="http://schemas.openxmlformats.org/officeDocument/2006/relationships/slide" Target="slides/slide1415.xml"/><Relationship Id="rId1623" Type="http://schemas.openxmlformats.org/officeDocument/2006/relationships/slide" Target="slides/slide1622.xml"/><Relationship Id="rId1830" Type="http://schemas.openxmlformats.org/officeDocument/2006/relationships/slide" Target="slides/slide1829.xml"/><Relationship Id="rId271" Type="http://schemas.openxmlformats.org/officeDocument/2006/relationships/slide" Target="slides/slide270.xml"/><Relationship Id="rId131" Type="http://schemas.openxmlformats.org/officeDocument/2006/relationships/slide" Target="slides/slide130.xml"/><Relationship Id="rId369" Type="http://schemas.openxmlformats.org/officeDocument/2006/relationships/slide" Target="slides/slide368.xml"/><Relationship Id="rId576" Type="http://schemas.openxmlformats.org/officeDocument/2006/relationships/slide" Target="slides/slide575.xml"/><Relationship Id="rId783" Type="http://schemas.openxmlformats.org/officeDocument/2006/relationships/slide" Target="slides/slide782.xml"/><Relationship Id="rId990" Type="http://schemas.openxmlformats.org/officeDocument/2006/relationships/slide" Target="slides/slide989.xml"/><Relationship Id="rId229" Type="http://schemas.openxmlformats.org/officeDocument/2006/relationships/slide" Target="slides/slide228.xml"/><Relationship Id="rId436" Type="http://schemas.openxmlformats.org/officeDocument/2006/relationships/slide" Target="slides/slide435.xml"/><Relationship Id="rId643" Type="http://schemas.openxmlformats.org/officeDocument/2006/relationships/slide" Target="slides/slide642.xml"/><Relationship Id="rId1066" Type="http://schemas.openxmlformats.org/officeDocument/2006/relationships/slide" Target="slides/slide1065.xml"/><Relationship Id="rId1273" Type="http://schemas.openxmlformats.org/officeDocument/2006/relationships/slide" Target="slides/slide1272.xml"/><Relationship Id="rId1480" Type="http://schemas.openxmlformats.org/officeDocument/2006/relationships/slide" Target="slides/slide1479.xml"/><Relationship Id="rId850" Type="http://schemas.openxmlformats.org/officeDocument/2006/relationships/slide" Target="slides/slide849.xml"/><Relationship Id="rId948" Type="http://schemas.openxmlformats.org/officeDocument/2006/relationships/slide" Target="slides/slide947.xml"/><Relationship Id="rId1133" Type="http://schemas.openxmlformats.org/officeDocument/2006/relationships/slide" Target="slides/slide1132.xml"/><Relationship Id="rId1578" Type="http://schemas.openxmlformats.org/officeDocument/2006/relationships/slide" Target="slides/slide1577.xml"/><Relationship Id="rId1785" Type="http://schemas.openxmlformats.org/officeDocument/2006/relationships/slide" Target="slides/slide1784.xml"/><Relationship Id="rId77" Type="http://schemas.openxmlformats.org/officeDocument/2006/relationships/slide" Target="slides/slide76.xml"/><Relationship Id="rId503" Type="http://schemas.openxmlformats.org/officeDocument/2006/relationships/slide" Target="slides/slide502.xml"/><Relationship Id="rId710" Type="http://schemas.openxmlformats.org/officeDocument/2006/relationships/slide" Target="slides/slide709.xml"/><Relationship Id="rId808" Type="http://schemas.openxmlformats.org/officeDocument/2006/relationships/slide" Target="slides/slide807.xml"/><Relationship Id="rId1340" Type="http://schemas.openxmlformats.org/officeDocument/2006/relationships/slide" Target="slides/slide1339.xml"/><Relationship Id="rId1438" Type="http://schemas.openxmlformats.org/officeDocument/2006/relationships/slide" Target="slides/slide1437.xml"/><Relationship Id="rId1645" Type="http://schemas.openxmlformats.org/officeDocument/2006/relationships/slide" Target="slides/slide1644.xml"/><Relationship Id="rId1200" Type="http://schemas.openxmlformats.org/officeDocument/2006/relationships/slide" Target="slides/slide1199.xml"/><Relationship Id="rId1852" Type="http://schemas.openxmlformats.org/officeDocument/2006/relationships/slide" Target="slides/slide1851.xml"/><Relationship Id="rId1505" Type="http://schemas.openxmlformats.org/officeDocument/2006/relationships/slide" Target="slides/slide1504.xml"/><Relationship Id="rId1712" Type="http://schemas.openxmlformats.org/officeDocument/2006/relationships/slide" Target="slides/slide171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514" Type="http://schemas.openxmlformats.org/officeDocument/2006/relationships/slide" Target="slides/slide513.xml"/><Relationship Id="rId721" Type="http://schemas.openxmlformats.org/officeDocument/2006/relationships/slide" Target="slides/slide720.xml"/><Relationship Id="rId1144" Type="http://schemas.openxmlformats.org/officeDocument/2006/relationships/slide" Target="slides/slide1143.xml"/><Relationship Id="rId1351" Type="http://schemas.openxmlformats.org/officeDocument/2006/relationships/slide" Target="slides/slide1350.xml"/><Relationship Id="rId1449" Type="http://schemas.openxmlformats.org/officeDocument/2006/relationships/slide" Target="slides/slide1448.xml"/><Relationship Id="rId1796" Type="http://schemas.openxmlformats.org/officeDocument/2006/relationships/slide" Target="slides/slide1795.xml"/><Relationship Id="rId88" Type="http://schemas.openxmlformats.org/officeDocument/2006/relationships/slide" Target="slides/slide87.xml"/><Relationship Id="rId153" Type="http://schemas.openxmlformats.org/officeDocument/2006/relationships/slide" Target="slides/slide152.xml"/><Relationship Id="rId360" Type="http://schemas.openxmlformats.org/officeDocument/2006/relationships/slide" Target="slides/slide359.xml"/><Relationship Id="rId598" Type="http://schemas.openxmlformats.org/officeDocument/2006/relationships/slide" Target="slides/slide597.xml"/><Relationship Id="rId819" Type="http://schemas.openxmlformats.org/officeDocument/2006/relationships/slide" Target="slides/slide818.xml"/><Relationship Id="rId1004" Type="http://schemas.openxmlformats.org/officeDocument/2006/relationships/slide" Target="slides/slide1003.xml"/><Relationship Id="rId1211" Type="http://schemas.openxmlformats.org/officeDocument/2006/relationships/slide" Target="slides/slide1210.xml"/><Relationship Id="rId1656" Type="http://schemas.openxmlformats.org/officeDocument/2006/relationships/slide" Target="slides/slide1655.xml"/><Relationship Id="rId1863" Type="http://schemas.openxmlformats.org/officeDocument/2006/relationships/slide" Target="slides/slide1862.xml"/><Relationship Id="rId220" Type="http://schemas.openxmlformats.org/officeDocument/2006/relationships/slide" Target="slides/slide219.xml"/><Relationship Id="rId458" Type="http://schemas.openxmlformats.org/officeDocument/2006/relationships/slide" Target="slides/slide457.xml"/><Relationship Id="rId665" Type="http://schemas.openxmlformats.org/officeDocument/2006/relationships/slide" Target="slides/slide664.xml"/><Relationship Id="rId872" Type="http://schemas.openxmlformats.org/officeDocument/2006/relationships/slide" Target="slides/slide871.xml"/><Relationship Id="rId1088" Type="http://schemas.openxmlformats.org/officeDocument/2006/relationships/slide" Target="slides/slide1087.xml"/><Relationship Id="rId1295" Type="http://schemas.openxmlformats.org/officeDocument/2006/relationships/slide" Target="slides/slide1294.xml"/><Relationship Id="rId1309" Type="http://schemas.openxmlformats.org/officeDocument/2006/relationships/slide" Target="slides/slide1308.xml"/><Relationship Id="rId1516" Type="http://schemas.openxmlformats.org/officeDocument/2006/relationships/slide" Target="slides/slide1515.xml"/><Relationship Id="rId1723" Type="http://schemas.openxmlformats.org/officeDocument/2006/relationships/slide" Target="slides/slide1722.xml"/><Relationship Id="rId15" Type="http://schemas.openxmlformats.org/officeDocument/2006/relationships/slide" Target="slides/slide14.xml"/><Relationship Id="rId318" Type="http://schemas.openxmlformats.org/officeDocument/2006/relationships/slide" Target="slides/slide317.xml"/><Relationship Id="rId525" Type="http://schemas.openxmlformats.org/officeDocument/2006/relationships/slide" Target="slides/slide524.xml"/><Relationship Id="rId732" Type="http://schemas.openxmlformats.org/officeDocument/2006/relationships/slide" Target="slides/slide731.xml"/><Relationship Id="rId1155" Type="http://schemas.openxmlformats.org/officeDocument/2006/relationships/slide" Target="slides/slide1154.xml"/><Relationship Id="rId1362" Type="http://schemas.openxmlformats.org/officeDocument/2006/relationships/slide" Target="slides/slide1361.xml"/><Relationship Id="rId99" Type="http://schemas.openxmlformats.org/officeDocument/2006/relationships/slide" Target="slides/slide98.xml"/><Relationship Id="rId164" Type="http://schemas.openxmlformats.org/officeDocument/2006/relationships/slide" Target="slides/slide163.xml"/><Relationship Id="rId371" Type="http://schemas.openxmlformats.org/officeDocument/2006/relationships/slide" Target="slides/slide370.xml"/><Relationship Id="rId1015" Type="http://schemas.openxmlformats.org/officeDocument/2006/relationships/slide" Target="slides/slide1014.xml"/><Relationship Id="rId1222" Type="http://schemas.openxmlformats.org/officeDocument/2006/relationships/slide" Target="slides/slide1221.xml"/><Relationship Id="rId1667" Type="http://schemas.openxmlformats.org/officeDocument/2006/relationships/slide" Target="slides/slide1666.xml"/><Relationship Id="rId1874" Type="http://schemas.openxmlformats.org/officeDocument/2006/relationships/slide" Target="slides/slide1873.xml"/><Relationship Id="rId469" Type="http://schemas.openxmlformats.org/officeDocument/2006/relationships/slide" Target="slides/slide468.xml"/><Relationship Id="rId676" Type="http://schemas.openxmlformats.org/officeDocument/2006/relationships/slide" Target="slides/slide675.xml"/><Relationship Id="rId883" Type="http://schemas.openxmlformats.org/officeDocument/2006/relationships/slide" Target="slides/slide882.xml"/><Relationship Id="rId1099" Type="http://schemas.openxmlformats.org/officeDocument/2006/relationships/slide" Target="slides/slide1098.xml"/><Relationship Id="rId1527" Type="http://schemas.openxmlformats.org/officeDocument/2006/relationships/slide" Target="slides/slide1526.xml"/><Relationship Id="rId1734" Type="http://schemas.openxmlformats.org/officeDocument/2006/relationships/slide" Target="slides/slide1733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329" Type="http://schemas.openxmlformats.org/officeDocument/2006/relationships/slide" Target="slides/slide328.xml"/><Relationship Id="rId536" Type="http://schemas.openxmlformats.org/officeDocument/2006/relationships/slide" Target="slides/slide535.xml"/><Relationship Id="rId1166" Type="http://schemas.openxmlformats.org/officeDocument/2006/relationships/slide" Target="slides/slide1165.xml"/><Relationship Id="rId1373" Type="http://schemas.openxmlformats.org/officeDocument/2006/relationships/slide" Target="slides/slide1372.xml"/><Relationship Id="rId175" Type="http://schemas.openxmlformats.org/officeDocument/2006/relationships/slide" Target="slides/slide174.xml"/><Relationship Id="rId743" Type="http://schemas.openxmlformats.org/officeDocument/2006/relationships/slide" Target="slides/slide742.xml"/><Relationship Id="rId950" Type="http://schemas.openxmlformats.org/officeDocument/2006/relationships/slide" Target="slides/slide949.xml"/><Relationship Id="rId1026" Type="http://schemas.openxmlformats.org/officeDocument/2006/relationships/slide" Target="slides/slide1025.xml"/><Relationship Id="rId1580" Type="http://schemas.openxmlformats.org/officeDocument/2006/relationships/slide" Target="slides/slide1579.xml"/><Relationship Id="rId1678" Type="http://schemas.openxmlformats.org/officeDocument/2006/relationships/slide" Target="slides/slide1677.xml"/><Relationship Id="rId1801" Type="http://schemas.openxmlformats.org/officeDocument/2006/relationships/slide" Target="slides/slide1800.xml"/><Relationship Id="rId1885" Type="http://schemas.openxmlformats.org/officeDocument/2006/relationships/slide" Target="slides/slide1884.xml"/><Relationship Id="rId382" Type="http://schemas.openxmlformats.org/officeDocument/2006/relationships/slide" Target="slides/slide381.xml"/><Relationship Id="rId603" Type="http://schemas.openxmlformats.org/officeDocument/2006/relationships/slide" Target="slides/slide602.xml"/><Relationship Id="rId687" Type="http://schemas.openxmlformats.org/officeDocument/2006/relationships/slide" Target="slides/slide686.xml"/><Relationship Id="rId810" Type="http://schemas.openxmlformats.org/officeDocument/2006/relationships/slide" Target="slides/slide809.xml"/><Relationship Id="rId908" Type="http://schemas.openxmlformats.org/officeDocument/2006/relationships/slide" Target="slides/slide907.xml"/><Relationship Id="rId1233" Type="http://schemas.openxmlformats.org/officeDocument/2006/relationships/slide" Target="slides/slide1232.xml"/><Relationship Id="rId1440" Type="http://schemas.openxmlformats.org/officeDocument/2006/relationships/slide" Target="slides/slide1439.xml"/><Relationship Id="rId1538" Type="http://schemas.openxmlformats.org/officeDocument/2006/relationships/slide" Target="slides/slide1537.xml"/><Relationship Id="rId242" Type="http://schemas.openxmlformats.org/officeDocument/2006/relationships/slide" Target="slides/slide241.xml"/><Relationship Id="rId894" Type="http://schemas.openxmlformats.org/officeDocument/2006/relationships/slide" Target="slides/slide893.xml"/><Relationship Id="rId1177" Type="http://schemas.openxmlformats.org/officeDocument/2006/relationships/slide" Target="slides/slide1176.xml"/><Relationship Id="rId1300" Type="http://schemas.openxmlformats.org/officeDocument/2006/relationships/slide" Target="slides/slide1299.xml"/><Relationship Id="rId1745" Type="http://schemas.openxmlformats.org/officeDocument/2006/relationships/slide" Target="slides/slide1744.xml"/><Relationship Id="rId37" Type="http://schemas.openxmlformats.org/officeDocument/2006/relationships/slide" Target="slides/slide36.xml"/><Relationship Id="rId102" Type="http://schemas.openxmlformats.org/officeDocument/2006/relationships/slide" Target="slides/slide101.xml"/><Relationship Id="rId547" Type="http://schemas.openxmlformats.org/officeDocument/2006/relationships/slide" Target="slides/slide546.xml"/><Relationship Id="rId754" Type="http://schemas.openxmlformats.org/officeDocument/2006/relationships/slide" Target="slides/slide753.xml"/><Relationship Id="rId961" Type="http://schemas.openxmlformats.org/officeDocument/2006/relationships/slide" Target="slides/slide960.xml"/><Relationship Id="rId1384" Type="http://schemas.openxmlformats.org/officeDocument/2006/relationships/slide" Target="slides/slide1383.xml"/><Relationship Id="rId1591" Type="http://schemas.openxmlformats.org/officeDocument/2006/relationships/slide" Target="slides/slide1590.xml"/><Relationship Id="rId1605" Type="http://schemas.openxmlformats.org/officeDocument/2006/relationships/slide" Target="slides/slide1604.xml"/><Relationship Id="rId1689" Type="http://schemas.openxmlformats.org/officeDocument/2006/relationships/slide" Target="slides/slide1688.xml"/><Relationship Id="rId1812" Type="http://schemas.openxmlformats.org/officeDocument/2006/relationships/slide" Target="slides/slide1811.xml"/><Relationship Id="rId90" Type="http://schemas.openxmlformats.org/officeDocument/2006/relationships/slide" Target="slides/slide89.xml"/><Relationship Id="rId186" Type="http://schemas.openxmlformats.org/officeDocument/2006/relationships/slide" Target="slides/slide185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614" Type="http://schemas.openxmlformats.org/officeDocument/2006/relationships/slide" Target="slides/slide613.xml"/><Relationship Id="rId821" Type="http://schemas.openxmlformats.org/officeDocument/2006/relationships/slide" Target="slides/slide820.xml"/><Relationship Id="rId1037" Type="http://schemas.openxmlformats.org/officeDocument/2006/relationships/slide" Target="slides/slide1036.xml"/><Relationship Id="rId1244" Type="http://schemas.openxmlformats.org/officeDocument/2006/relationships/slide" Target="slides/slide1243.xml"/><Relationship Id="rId1451" Type="http://schemas.openxmlformats.org/officeDocument/2006/relationships/slide" Target="slides/slide1450.xml"/><Relationship Id="rId253" Type="http://schemas.openxmlformats.org/officeDocument/2006/relationships/slide" Target="slides/slide252.xml"/><Relationship Id="rId460" Type="http://schemas.openxmlformats.org/officeDocument/2006/relationships/slide" Target="slides/slide459.xml"/><Relationship Id="rId698" Type="http://schemas.openxmlformats.org/officeDocument/2006/relationships/slide" Target="slides/slide697.xml"/><Relationship Id="rId919" Type="http://schemas.openxmlformats.org/officeDocument/2006/relationships/slide" Target="slides/slide918.xml"/><Relationship Id="rId1090" Type="http://schemas.openxmlformats.org/officeDocument/2006/relationships/slide" Target="slides/slide1089.xml"/><Relationship Id="rId1104" Type="http://schemas.openxmlformats.org/officeDocument/2006/relationships/slide" Target="slides/slide1103.xml"/><Relationship Id="rId1311" Type="http://schemas.openxmlformats.org/officeDocument/2006/relationships/slide" Target="slides/slide1310.xml"/><Relationship Id="rId1549" Type="http://schemas.openxmlformats.org/officeDocument/2006/relationships/slide" Target="slides/slide1548.xml"/><Relationship Id="rId1756" Type="http://schemas.openxmlformats.org/officeDocument/2006/relationships/slide" Target="slides/slide1755.xml"/><Relationship Id="rId48" Type="http://schemas.openxmlformats.org/officeDocument/2006/relationships/slide" Target="slides/slide47.xml"/><Relationship Id="rId113" Type="http://schemas.openxmlformats.org/officeDocument/2006/relationships/slide" Target="slides/slide112.xml"/><Relationship Id="rId320" Type="http://schemas.openxmlformats.org/officeDocument/2006/relationships/slide" Target="slides/slide319.xml"/><Relationship Id="rId558" Type="http://schemas.openxmlformats.org/officeDocument/2006/relationships/slide" Target="slides/slide557.xml"/><Relationship Id="rId765" Type="http://schemas.openxmlformats.org/officeDocument/2006/relationships/slide" Target="slides/slide764.xml"/><Relationship Id="rId972" Type="http://schemas.openxmlformats.org/officeDocument/2006/relationships/slide" Target="slides/slide971.xml"/><Relationship Id="rId1188" Type="http://schemas.openxmlformats.org/officeDocument/2006/relationships/slide" Target="slides/slide1187.xml"/><Relationship Id="rId1395" Type="http://schemas.openxmlformats.org/officeDocument/2006/relationships/slide" Target="slides/slide1394.xml"/><Relationship Id="rId1409" Type="http://schemas.openxmlformats.org/officeDocument/2006/relationships/slide" Target="slides/slide1408.xml"/><Relationship Id="rId1616" Type="http://schemas.openxmlformats.org/officeDocument/2006/relationships/slide" Target="slides/slide1615.xml"/><Relationship Id="rId1823" Type="http://schemas.openxmlformats.org/officeDocument/2006/relationships/slide" Target="slides/slide1822.xml"/><Relationship Id="rId197" Type="http://schemas.openxmlformats.org/officeDocument/2006/relationships/slide" Target="slides/slide196.xml"/><Relationship Id="rId418" Type="http://schemas.openxmlformats.org/officeDocument/2006/relationships/slide" Target="slides/slide417.xml"/><Relationship Id="rId625" Type="http://schemas.openxmlformats.org/officeDocument/2006/relationships/slide" Target="slides/slide624.xml"/><Relationship Id="rId832" Type="http://schemas.openxmlformats.org/officeDocument/2006/relationships/slide" Target="slides/slide831.xml"/><Relationship Id="rId1048" Type="http://schemas.openxmlformats.org/officeDocument/2006/relationships/slide" Target="slides/slide1047.xml"/><Relationship Id="rId1255" Type="http://schemas.openxmlformats.org/officeDocument/2006/relationships/slide" Target="slides/slide1254.xml"/><Relationship Id="rId1462" Type="http://schemas.openxmlformats.org/officeDocument/2006/relationships/slide" Target="slides/slide1461.xml"/><Relationship Id="rId264" Type="http://schemas.openxmlformats.org/officeDocument/2006/relationships/slide" Target="slides/slide263.xml"/><Relationship Id="rId471" Type="http://schemas.openxmlformats.org/officeDocument/2006/relationships/slide" Target="slides/slide470.xml"/><Relationship Id="rId1115" Type="http://schemas.openxmlformats.org/officeDocument/2006/relationships/slide" Target="slides/slide1114.xml"/><Relationship Id="rId1322" Type="http://schemas.openxmlformats.org/officeDocument/2006/relationships/slide" Target="slides/slide1321.xml"/><Relationship Id="rId1767" Type="http://schemas.openxmlformats.org/officeDocument/2006/relationships/slide" Target="slides/slide1766.xml"/><Relationship Id="rId59" Type="http://schemas.openxmlformats.org/officeDocument/2006/relationships/slide" Target="slides/slide58.xml"/><Relationship Id="rId124" Type="http://schemas.openxmlformats.org/officeDocument/2006/relationships/slide" Target="slides/slide123.xml"/><Relationship Id="rId569" Type="http://schemas.openxmlformats.org/officeDocument/2006/relationships/slide" Target="slides/slide568.xml"/><Relationship Id="rId776" Type="http://schemas.openxmlformats.org/officeDocument/2006/relationships/slide" Target="slides/slide775.xml"/><Relationship Id="rId983" Type="http://schemas.openxmlformats.org/officeDocument/2006/relationships/slide" Target="slides/slide982.xml"/><Relationship Id="rId1199" Type="http://schemas.openxmlformats.org/officeDocument/2006/relationships/slide" Target="slides/slide1198.xml"/><Relationship Id="rId1627" Type="http://schemas.openxmlformats.org/officeDocument/2006/relationships/slide" Target="slides/slide1626.xml"/><Relationship Id="rId1834" Type="http://schemas.openxmlformats.org/officeDocument/2006/relationships/slide" Target="slides/slide1833.xml"/><Relationship Id="rId331" Type="http://schemas.openxmlformats.org/officeDocument/2006/relationships/slide" Target="slides/slide330.xml"/><Relationship Id="rId429" Type="http://schemas.openxmlformats.org/officeDocument/2006/relationships/slide" Target="slides/slide428.xml"/><Relationship Id="rId636" Type="http://schemas.openxmlformats.org/officeDocument/2006/relationships/slide" Target="slides/slide635.xml"/><Relationship Id="rId1059" Type="http://schemas.openxmlformats.org/officeDocument/2006/relationships/slide" Target="slides/slide1058.xml"/><Relationship Id="rId1266" Type="http://schemas.openxmlformats.org/officeDocument/2006/relationships/slide" Target="slides/slide1265.xml"/><Relationship Id="rId1473" Type="http://schemas.openxmlformats.org/officeDocument/2006/relationships/slide" Target="slides/slide1472.xml"/><Relationship Id="rId843" Type="http://schemas.openxmlformats.org/officeDocument/2006/relationships/slide" Target="slides/slide842.xml"/><Relationship Id="rId1126" Type="http://schemas.openxmlformats.org/officeDocument/2006/relationships/slide" Target="slides/slide1125.xml"/><Relationship Id="rId1680" Type="http://schemas.openxmlformats.org/officeDocument/2006/relationships/slide" Target="slides/slide1679.xml"/><Relationship Id="rId1778" Type="http://schemas.openxmlformats.org/officeDocument/2006/relationships/slide" Target="slides/slide1777.xml"/><Relationship Id="rId275" Type="http://schemas.openxmlformats.org/officeDocument/2006/relationships/slide" Target="slides/slide274.xml"/><Relationship Id="rId482" Type="http://schemas.openxmlformats.org/officeDocument/2006/relationships/slide" Target="slides/slide481.xml"/><Relationship Id="rId703" Type="http://schemas.openxmlformats.org/officeDocument/2006/relationships/slide" Target="slides/slide702.xml"/><Relationship Id="rId910" Type="http://schemas.openxmlformats.org/officeDocument/2006/relationships/slide" Target="slides/slide909.xml"/><Relationship Id="rId1333" Type="http://schemas.openxmlformats.org/officeDocument/2006/relationships/slide" Target="slides/slide1332.xml"/><Relationship Id="rId1540" Type="http://schemas.openxmlformats.org/officeDocument/2006/relationships/slide" Target="slides/slide1539.xml"/><Relationship Id="rId1638" Type="http://schemas.openxmlformats.org/officeDocument/2006/relationships/slide" Target="slides/slide1637.xml"/><Relationship Id="rId135" Type="http://schemas.openxmlformats.org/officeDocument/2006/relationships/slide" Target="slides/slide134.xml"/><Relationship Id="rId342" Type="http://schemas.openxmlformats.org/officeDocument/2006/relationships/slide" Target="slides/slide341.xml"/><Relationship Id="rId787" Type="http://schemas.openxmlformats.org/officeDocument/2006/relationships/slide" Target="slides/slide786.xml"/><Relationship Id="rId994" Type="http://schemas.openxmlformats.org/officeDocument/2006/relationships/slide" Target="slides/slide993.xml"/><Relationship Id="rId1400" Type="http://schemas.openxmlformats.org/officeDocument/2006/relationships/slide" Target="slides/slide1399.xml"/><Relationship Id="rId1845" Type="http://schemas.openxmlformats.org/officeDocument/2006/relationships/slide" Target="slides/slide1844.xml"/><Relationship Id="rId202" Type="http://schemas.openxmlformats.org/officeDocument/2006/relationships/slide" Target="slides/slide201.xml"/><Relationship Id="rId647" Type="http://schemas.openxmlformats.org/officeDocument/2006/relationships/slide" Target="slides/slide646.xml"/><Relationship Id="rId854" Type="http://schemas.openxmlformats.org/officeDocument/2006/relationships/slide" Target="slides/slide853.xml"/><Relationship Id="rId1277" Type="http://schemas.openxmlformats.org/officeDocument/2006/relationships/slide" Target="slides/slide1276.xml"/><Relationship Id="rId1484" Type="http://schemas.openxmlformats.org/officeDocument/2006/relationships/slide" Target="slides/slide1483.xml"/><Relationship Id="rId1691" Type="http://schemas.openxmlformats.org/officeDocument/2006/relationships/slide" Target="slides/slide1690.xml"/><Relationship Id="rId1705" Type="http://schemas.openxmlformats.org/officeDocument/2006/relationships/slide" Target="slides/slide1704.xml"/><Relationship Id="rId286" Type="http://schemas.openxmlformats.org/officeDocument/2006/relationships/slide" Target="slides/slide285.xml"/><Relationship Id="rId493" Type="http://schemas.openxmlformats.org/officeDocument/2006/relationships/slide" Target="slides/slide492.xml"/><Relationship Id="rId507" Type="http://schemas.openxmlformats.org/officeDocument/2006/relationships/slide" Target="slides/slide506.xml"/><Relationship Id="rId714" Type="http://schemas.openxmlformats.org/officeDocument/2006/relationships/slide" Target="slides/slide713.xml"/><Relationship Id="rId921" Type="http://schemas.openxmlformats.org/officeDocument/2006/relationships/slide" Target="slides/slide920.xml"/><Relationship Id="rId1137" Type="http://schemas.openxmlformats.org/officeDocument/2006/relationships/slide" Target="slides/slide1136.xml"/><Relationship Id="rId1344" Type="http://schemas.openxmlformats.org/officeDocument/2006/relationships/slide" Target="slides/slide1343.xml"/><Relationship Id="rId1551" Type="http://schemas.openxmlformats.org/officeDocument/2006/relationships/slide" Target="slides/slide1550.xml"/><Relationship Id="rId1789" Type="http://schemas.openxmlformats.org/officeDocument/2006/relationships/slide" Target="slides/slide1788.xml"/><Relationship Id="rId50" Type="http://schemas.openxmlformats.org/officeDocument/2006/relationships/slide" Target="slides/slide49.xml"/><Relationship Id="rId146" Type="http://schemas.openxmlformats.org/officeDocument/2006/relationships/slide" Target="slides/slide145.xml"/><Relationship Id="rId353" Type="http://schemas.openxmlformats.org/officeDocument/2006/relationships/slide" Target="slides/slide352.xml"/><Relationship Id="rId560" Type="http://schemas.openxmlformats.org/officeDocument/2006/relationships/slide" Target="slides/slide559.xml"/><Relationship Id="rId798" Type="http://schemas.openxmlformats.org/officeDocument/2006/relationships/slide" Target="slides/slide797.xml"/><Relationship Id="rId1190" Type="http://schemas.openxmlformats.org/officeDocument/2006/relationships/slide" Target="slides/slide1189.xml"/><Relationship Id="rId1204" Type="http://schemas.openxmlformats.org/officeDocument/2006/relationships/slide" Target="slides/slide1203.xml"/><Relationship Id="rId1411" Type="http://schemas.openxmlformats.org/officeDocument/2006/relationships/slide" Target="slides/slide1410.xml"/><Relationship Id="rId1649" Type="http://schemas.openxmlformats.org/officeDocument/2006/relationships/slide" Target="slides/slide1648.xml"/><Relationship Id="rId1856" Type="http://schemas.openxmlformats.org/officeDocument/2006/relationships/slide" Target="slides/slide1855.xml"/><Relationship Id="rId213" Type="http://schemas.openxmlformats.org/officeDocument/2006/relationships/slide" Target="slides/slide212.xml"/><Relationship Id="rId420" Type="http://schemas.openxmlformats.org/officeDocument/2006/relationships/slide" Target="slides/slide419.xml"/><Relationship Id="rId658" Type="http://schemas.openxmlformats.org/officeDocument/2006/relationships/slide" Target="slides/slide657.xml"/><Relationship Id="rId865" Type="http://schemas.openxmlformats.org/officeDocument/2006/relationships/slide" Target="slides/slide864.xml"/><Relationship Id="rId1050" Type="http://schemas.openxmlformats.org/officeDocument/2006/relationships/slide" Target="slides/slide1049.xml"/><Relationship Id="rId1288" Type="http://schemas.openxmlformats.org/officeDocument/2006/relationships/slide" Target="slides/slide1287.xml"/><Relationship Id="rId1495" Type="http://schemas.openxmlformats.org/officeDocument/2006/relationships/slide" Target="slides/slide1494.xml"/><Relationship Id="rId1509" Type="http://schemas.openxmlformats.org/officeDocument/2006/relationships/slide" Target="slides/slide1508.xml"/><Relationship Id="rId1716" Type="http://schemas.openxmlformats.org/officeDocument/2006/relationships/slide" Target="slides/slide1715.xml"/><Relationship Id="rId297" Type="http://schemas.openxmlformats.org/officeDocument/2006/relationships/slide" Target="slides/slide296.xml"/><Relationship Id="rId518" Type="http://schemas.openxmlformats.org/officeDocument/2006/relationships/slide" Target="slides/slide517.xml"/><Relationship Id="rId725" Type="http://schemas.openxmlformats.org/officeDocument/2006/relationships/slide" Target="slides/slide724.xml"/><Relationship Id="rId932" Type="http://schemas.openxmlformats.org/officeDocument/2006/relationships/slide" Target="slides/slide931.xml"/><Relationship Id="rId1148" Type="http://schemas.openxmlformats.org/officeDocument/2006/relationships/slide" Target="slides/slide1147.xml"/><Relationship Id="rId1355" Type="http://schemas.openxmlformats.org/officeDocument/2006/relationships/slide" Target="slides/slide1354.xml"/><Relationship Id="rId1562" Type="http://schemas.openxmlformats.org/officeDocument/2006/relationships/slide" Target="slides/slide1561.xml"/><Relationship Id="rId157" Type="http://schemas.openxmlformats.org/officeDocument/2006/relationships/slide" Target="slides/slide156.xml"/><Relationship Id="rId364" Type="http://schemas.openxmlformats.org/officeDocument/2006/relationships/slide" Target="slides/slide363.xml"/><Relationship Id="rId1008" Type="http://schemas.openxmlformats.org/officeDocument/2006/relationships/slide" Target="slides/slide1007.xml"/><Relationship Id="rId1215" Type="http://schemas.openxmlformats.org/officeDocument/2006/relationships/slide" Target="slides/slide1214.xml"/><Relationship Id="rId1422" Type="http://schemas.openxmlformats.org/officeDocument/2006/relationships/slide" Target="slides/slide1421.xml"/><Relationship Id="rId1867" Type="http://schemas.openxmlformats.org/officeDocument/2006/relationships/slide" Target="slides/slide1866.xml"/><Relationship Id="rId61" Type="http://schemas.openxmlformats.org/officeDocument/2006/relationships/slide" Target="slides/slide60.xml"/><Relationship Id="rId571" Type="http://schemas.openxmlformats.org/officeDocument/2006/relationships/slide" Target="slides/slide570.xml"/><Relationship Id="rId669" Type="http://schemas.openxmlformats.org/officeDocument/2006/relationships/slide" Target="slides/slide668.xml"/><Relationship Id="rId876" Type="http://schemas.openxmlformats.org/officeDocument/2006/relationships/slide" Target="slides/slide875.xml"/><Relationship Id="rId1299" Type="http://schemas.openxmlformats.org/officeDocument/2006/relationships/slide" Target="slides/slide1298.xml"/><Relationship Id="rId1727" Type="http://schemas.openxmlformats.org/officeDocument/2006/relationships/slide" Target="slides/slide1726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431" Type="http://schemas.openxmlformats.org/officeDocument/2006/relationships/slide" Target="slides/slide430.xml"/><Relationship Id="rId529" Type="http://schemas.openxmlformats.org/officeDocument/2006/relationships/slide" Target="slides/slide528.xml"/><Relationship Id="rId736" Type="http://schemas.openxmlformats.org/officeDocument/2006/relationships/slide" Target="slides/slide735.xml"/><Relationship Id="rId1061" Type="http://schemas.openxmlformats.org/officeDocument/2006/relationships/slide" Target="slides/slide1060.xml"/><Relationship Id="rId1159" Type="http://schemas.openxmlformats.org/officeDocument/2006/relationships/slide" Target="slides/slide1158.xml"/><Relationship Id="rId1366" Type="http://schemas.openxmlformats.org/officeDocument/2006/relationships/slide" Target="slides/slide1365.xml"/><Relationship Id="rId168" Type="http://schemas.openxmlformats.org/officeDocument/2006/relationships/slide" Target="slides/slide167.xml"/><Relationship Id="rId943" Type="http://schemas.openxmlformats.org/officeDocument/2006/relationships/slide" Target="slides/slide942.xml"/><Relationship Id="rId1019" Type="http://schemas.openxmlformats.org/officeDocument/2006/relationships/slide" Target="slides/slide1018.xml"/><Relationship Id="rId1573" Type="http://schemas.openxmlformats.org/officeDocument/2006/relationships/slide" Target="slides/slide1572.xml"/><Relationship Id="rId1780" Type="http://schemas.openxmlformats.org/officeDocument/2006/relationships/slide" Target="slides/slide1779.xml"/><Relationship Id="rId1878" Type="http://schemas.openxmlformats.org/officeDocument/2006/relationships/slide" Target="slides/slide1877.xml"/><Relationship Id="rId72" Type="http://schemas.openxmlformats.org/officeDocument/2006/relationships/slide" Target="slides/slide71.xml"/><Relationship Id="rId375" Type="http://schemas.openxmlformats.org/officeDocument/2006/relationships/slide" Target="slides/slide374.xml"/><Relationship Id="rId582" Type="http://schemas.openxmlformats.org/officeDocument/2006/relationships/slide" Target="slides/slide581.xml"/><Relationship Id="rId803" Type="http://schemas.openxmlformats.org/officeDocument/2006/relationships/slide" Target="slides/slide802.xml"/><Relationship Id="rId1226" Type="http://schemas.openxmlformats.org/officeDocument/2006/relationships/slide" Target="slides/slide1225.xml"/><Relationship Id="rId1433" Type="http://schemas.openxmlformats.org/officeDocument/2006/relationships/slide" Target="slides/slide1432.xml"/><Relationship Id="rId1640" Type="http://schemas.openxmlformats.org/officeDocument/2006/relationships/slide" Target="slides/slide1639.xml"/><Relationship Id="rId1738" Type="http://schemas.openxmlformats.org/officeDocument/2006/relationships/slide" Target="slides/slide1737.xml"/><Relationship Id="rId3" Type="http://schemas.openxmlformats.org/officeDocument/2006/relationships/slide" Target="slides/slide2.xml"/><Relationship Id="rId235" Type="http://schemas.openxmlformats.org/officeDocument/2006/relationships/slide" Target="slides/slide234.xml"/><Relationship Id="rId442" Type="http://schemas.openxmlformats.org/officeDocument/2006/relationships/slide" Target="slides/slide441.xml"/><Relationship Id="rId887" Type="http://schemas.openxmlformats.org/officeDocument/2006/relationships/slide" Target="slides/slide886.xml"/><Relationship Id="rId1072" Type="http://schemas.openxmlformats.org/officeDocument/2006/relationships/slide" Target="slides/slide1071.xml"/><Relationship Id="rId1500" Type="http://schemas.openxmlformats.org/officeDocument/2006/relationships/slide" Target="slides/slide1499.xml"/><Relationship Id="rId302" Type="http://schemas.openxmlformats.org/officeDocument/2006/relationships/slide" Target="slides/slide301.xml"/><Relationship Id="rId747" Type="http://schemas.openxmlformats.org/officeDocument/2006/relationships/slide" Target="slides/slide746.xml"/><Relationship Id="rId954" Type="http://schemas.openxmlformats.org/officeDocument/2006/relationships/slide" Target="slides/slide953.xml"/><Relationship Id="rId1377" Type="http://schemas.openxmlformats.org/officeDocument/2006/relationships/slide" Target="slides/slide1376.xml"/><Relationship Id="rId1584" Type="http://schemas.openxmlformats.org/officeDocument/2006/relationships/slide" Target="slides/slide1583.xml"/><Relationship Id="rId1791" Type="http://schemas.openxmlformats.org/officeDocument/2006/relationships/slide" Target="slides/slide1790.xml"/><Relationship Id="rId1805" Type="http://schemas.openxmlformats.org/officeDocument/2006/relationships/slide" Target="slides/slide1804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86" Type="http://schemas.openxmlformats.org/officeDocument/2006/relationships/slide" Target="slides/slide385.xml"/><Relationship Id="rId593" Type="http://schemas.openxmlformats.org/officeDocument/2006/relationships/slide" Target="slides/slide592.xml"/><Relationship Id="rId607" Type="http://schemas.openxmlformats.org/officeDocument/2006/relationships/slide" Target="slides/slide606.xml"/><Relationship Id="rId814" Type="http://schemas.openxmlformats.org/officeDocument/2006/relationships/slide" Target="slides/slide813.xml"/><Relationship Id="rId1237" Type="http://schemas.openxmlformats.org/officeDocument/2006/relationships/slide" Target="slides/slide1236.xml"/><Relationship Id="rId1444" Type="http://schemas.openxmlformats.org/officeDocument/2006/relationships/slide" Target="slides/slide1443.xml"/><Relationship Id="rId1651" Type="http://schemas.openxmlformats.org/officeDocument/2006/relationships/slide" Target="slides/slide1650.xml"/><Relationship Id="rId1889" Type="http://schemas.openxmlformats.org/officeDocument/2006/relationships/slide" Target="slides/slide1888.xml"/><Relationship Id="rId246" Type="http://schemas.openxmlformats.org/officeDocument/2006/relationships/slide" Target="slides/slide245.xml"/><Relationship Id="rId453" Type="http://schemas.openxmlformats.org/officeDocument/2006/relationships/slide" Target="slides/slide452.xml"/><Relationship Id="rId660" Type="http://schemas.openxmlformats.org/officeDocument/2006/relationships/slide" Target="slides/slide659.xml"/><Relationship Id="rId898" Type="http://schemas.openxmlformats.org/officeDocument/2006/relationships/slide" Target="slides/slide897.xml"/><Relationship Id="rId1083" Type="http://schemas.openxmlformats.org/officeDocument/2006/relationships/slide" Target="slides/slide1082.xml"/><Relationship Id="rId1290" Type="http://schemas.openxmlformats.org/officeDocument/2006/relationships/slide" Target="slides/slide1289.xml"/><Relationship Id="rId1304" Type="http://schemas.openxmlformats.org/officeDocument/2006/relationships/slide" Target="slides/slide1303.xml"/><Relationship Id="rId1511" Type="http://schemas.openxmlformats.org/officeDocument/2006/relationships/slide" Target="slides/slide1510.xml"/><Relationship Id="rId1749" Type="http://schemas.openxmlformats.org/officeDocument/2006/relationships/slide" Target="slides/slide1748.xml"/><Relationship Id="rId106" Type="http://schemas.openxmlformats.org/officeDocument/2006/relationships/slide" Target="slides/slide105.xml"/><Relationship Id="rId313" Type="http://schemas.openxmlformats.org/officeDocument/2006/relationships/slide" Target="slides/slide312.xml"/><Relationship Id="rId758" Type="http://schemas.openxmlformats.org/officeDocument/2006/relationships/slide" Target="slides/slide757.xml"/><Relationship Id="rId965" Type="http://schemas.openxmlformats.org/officeDocument/2006/relationships/slide" Target="slides/slide964.xml"/><Relationship Id="rId1150" Type="http://schemas.openxmlformats.org/officeDocument/2006/relationships/slide" Target="slides/slide1149.xml"/><Relationship Id="rId1388" Type="http://schemas.openxmlformats.org/officeDocument/2006/relationships/slide" Target="slides/slide1387.xml"/><Relationship Id="rId1595" Type="http://schemas.openxmlformats.org/officeDocument/2006/relationships/slide" Target="slides/slide1594.xml"/><Relationship Id="rId1609" Type="http://schemas.openxmlformats.org/officeDocument/2006/relationships/slide" Target="slides/slide1608.xml"/><Relationship Id="rId1816" Type="http://schemas.openxmlformats.org/officeDocument/2006/relationships/slide" Target="slides/slide1815.xml"/><Relationship Id="rId10" Type="http://schemas.openxmlformats.org/officeDocument/2006/relationships/slide" Target="slides/slide9.xml"/><Relationship Id="rId94" Type="http://schemas.openxmlformats.org/officeDocument/2006/relationships/slide" Target="slides/slide93.xml"/><Relationship Id="rId397" Type="http://schemas.openxmlformats.org/officeDocument/2006/relationships/slide" Target="slides/slide396.xml"/><Relationship Id="rId520" Type="http://schemas.openxmlformats.org/officeDocument/2006/relationships/slide" Target="slides/slide519.xml"/><Relationship Id="rId618" Type="http://schemas.openxmlformats.org/officeDocument/2006/relationships/slide" Target="slides/slide617.xml"/><Relationship Id="rId825" Type="http://schemas.openxmlformats.org/officeDocument/2006/relationships/slide" Target="slides/slide824.xml"/><Relationship Id="rId1248" Type="http://schemas.openxmlformats.org/officeDocument/2006/relationships/slide" Target="slides/slide1247.xml"/><Relationship Id="rId1455" Type="http://schemas.openxmlformats.org/officeDocument/2006/relationships/slide" Target="slides/slide1454.xml"/><Relationship Id="rId1662" Type="http://schemas.openxmlformats.org/officeDocument/2006/relationships/slide" Target="slides/slide1661.xml"/><Relationship Id="rId257" Type="http://schemas.openxmlformats.org/officeDocument/2006/relationships/slide" Target="slides/slide256.xml"/><Relationship Id="rId464" Type="http://schemas.openxmlformats.org/officeDocument/2006/relationships/slide" Target="slides/slide463.xml"/><Relationship Id="rId1010" Type="http://schemas.openxmlformats.org/officeDocument/2006/relationships/slide" Target="slides/slide1009.xml"/><Relationship Id="rId1094" Type="http://schemas.openxmlformats.org/officeDocument/2006/relationships/slide" Target="slides/slide1093.xml"/><Relationship Id="rId1108" Type="http://schemas.openxmlformats.org/officeDocument/2006/relationships/slide" Target="slides/slide1107.xml"/><Relationship Id="rId1315" Type="http://schemas.openxmlformats.org/officeDocument/2006/relationships/slide" Target="slides/slide1314.xml"/><Relationship Id="rId117" Type="http://schemas.openxmlformats.org/officeDocument/2006/relationships/slide" Target="slides/slide116.xml"/><Relationship Id="rId671" Type="http://schemas.openxmlformats.org/officeDocument/2006/relationships/slide" Target="slides/slide670.xml"/><Relationship Id="rId769" Type="http://schemas.openxmlformats.org/officeDocument/2006/relationships/slide" Target="slides/slide768.xml"/><Relationship Id="rId976" Type="http://schemas.openxmlformats.org/officeDocument/2006/relationships/slide" Target="slides/slide975.xml"/><Relationship Id="rId1399" Type="http://schemas.openxmlformats.org/officeDocument/2006/relationships/slide" Target="slides/slide1398.xml"/><Relationship Id="rId324" Type="http://schemas.openxmlformats.org/officeDocument/2006/relationships/slide" Target="slides/slide323.xml"/><Relationship Id="rId531" Type="http://schemas.openxmlformats.org/officeDocument/2006/relationships/slide" Target="slides/slide530.xml"/><Relationship Id="rId629" Type="http://schemas.openxmlformats.org/officeDocument/2006/relationships/slide" Target="slides/slide628.xml"/><Relationship Id="rId1161" Type="http://schemas.openxmlformats.org/officeDocument/2006/relationships/slide" Target="slides/slide1160.xml"/><Relationship Id="rId1259" Type="http://schemas.openxmlformats.org/officeDocument/2006/relationships/slide" Target="slides/slide1258.xml"/><Relationship Id="rId1466" Type="http://schemas.openxmlformats.org/officeDocument/2006/relationships/slide" Target="slides/slide1465.xml"/><Relationship Id="rId836" Type="http://schemas.openxmlformats.org/officeDocument/2006/relationships/slide" Target="slides/slide835.xml"/><Relationship Id="rId1021" Type="http://schemas.openxmlformats.org/officeDocument/2006/relationships/slide" Target="slides/slide1020.xml"/><Relationship Id="rId1119" Type="http://schemas.openxmlformats.org/officeDocument/2006/relationships/slide" Target="slides/slide1118.xml"/><Relationship Id="rId1673" Type="http://schemas.openxmlformats.org/officeDocument/2006/relationships/slide" Target="slides/slide1672.xml"/><Relationship Id="rId1880" Type="http://schemas.openxmlformats.org/officeDocument/2006/relationships/slide" Target="slides/slide1879.xml"/><Relationship Id="rId903" Type="http://schemas.openxmlformats.org/officeDocument/2006/relationships/slide" Target="slides/slide902.xml"/><Relationship Id="rId1326" Type="http://schemas.openxmlformats.org/officeDocument/2006/relationships/slide" Target="slides/slide1325.xml"/><Relationship Id="rId1533" Type="http://schemas.openxmlformats.org/officeDocument/2006/relationships/slide" Target="slides/slide1532.xml"/><Relationship Id="rId1740" Type="http://schemas.openxmlformats.org/officeDocument/2006/relationships/slide" Target="slides/slide1739.xml"/><Relationship Id="rId32" Type="http://schemas.openxmlformats.org/officeDocument/2006/relationships/slide" Target="slides/slide31.xml"/><Relationship Id="rId1600" Type="http://schemas.openxmlformats.org/officeDocument/2006/relationships/slide" Target="slides/slide1599.xml"/><Relationship Id="rId1838" Type="http://schemas.openxmlformats.org/officeDocument/2006/relationships/slide" Target="slides/slide1837.xml"/><Relationship Id="rId181" Type="http://schemas.openxmlformats.org/officeDocument/2006/relationships/slide" Target="slides/slide180.xml"/><Relationship Id="rId279" Type="http://schemas.openxmlformats.org/officeDocument/2006/relationships/slide" Target="slides/slide278.xml"/><Relationship Id="rId486" Type="http://schemas.openxmlformats.org/officeDocument/2006/relationships/slide" Target="slides/slide485.xml"/><Relationship Id="rId693" Type="http://schemas.openxmlformats.org/officeDocument/2006/relationships/slide" Target="slides/slide692.xml"/><Relationship Id="rId139" Type="http://schemas.openxmlformats.org/officeDocument/2006/relationships/slide" Target="slides/slide138.xml"/><Relationship Id="rId346" Type="http://schemas.openxmlformats.org/officeDocument/2006/relationships/slide" Target="slides/slide345.xml"/><Relationship Id="rId553" Type="http://schemas.openxmlformats.org/officeDocument/2006/relationships/slide" Target="slides/slide552.xml"/><Relationship Id="rId760" Type="http://schemas.openxmlformats.org/officeDocument/2006/relationships/slide" Target="slides/slide759.xml"/><Relationship Id="rId998" Type="http://schemas.openxmlformats.org/officeDocument/2006/relationships/slide" Target="slides/slide997.xml"/><Relationship Id="rId1183" Type="http://schemas.openxmlformats.org/officeDocument/2006/relationships/slide" Target="slides/slide1182.xml"/><Relationship Id="rId1390" Type="http://schemas.openxmlformats.org/officeDocument/2006/relationships/slide" Target="slides/slide1389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858" Type="http://schemas.openxmlformats.org/officeDocument/2006/relationships/slide" Target="slides/slide857.xml"/><Relationship Id="rId1043" Type="http://schemas.openxmlformats.org/officeDocument/2006/relationships/slide" Target="slides/slide1042.xml"/><Relationship Id="rId1488" Type="http://schemas.openxmlformats.org/officeDocument/2006/relationships/slide" Target="slides/slide1487.xml"/><Relationship Id="rId1695" Type="http://schemas.openxmlformats.org/officeDocument/2006/relationships/slide" Target="slides/slide1694.xml"/><Relationship Id="rId620" Type="http://schemas.openxmlformats.org/officeDocument/2006/relationships/slide" Target="slides/slide619.xml"/><Relationship Id="rId718" Type="http://schemas.openxmlformats.org/officeDocument/2006/relationships/slide" Target="slides/slide717.xml"/><Relationship Id="rId925" Type="http://schemas.openxmlformats.org/officeDocument/2006/relationships/slide" Target="slides/slide924.xml"/><Relationship Id="rId1250" Type="http://schemas.openxmlformats.org/officeDocument/2006/relationships/slide" Target="slides/slide1249.xml"/><Relationship Id="rId1348" Type="http://schemas.openxmlformats.org/officeDocument/2006/relationships/slide" Target="slides/slide1347.xml"/><Relationship Id="rId1555" Type="http://schemas.openxmlformats.org/officeDocument/2006/relationships/slide" Target="slides/slide1554.xml"/><Relationship Id="rId1762" Type="http://schemas.openxmlformats.org/officeDocument/2006/relationships/slide" Target="slides/slide1761.xml"/><Relationship Id="rId1110" Type="http://schemas.openxmlformats.org/officeDocument/2006/relationships/slide" Target="slides/slide1109.xml"/><Relationship Id="rId1208" Type="http://schemas.openxmlformats.org/officeDocument/2006/relationships/slide" Target="slides/slide1207.xml"/><Relationship Id="rId1415" Type="http://schemas.openxmlformats.org/officeDocument/2006/relationships/slide" Target="slides/slide1414.xml"/><Relationship Id="rId54" Type="http://schemas.openxmlformats.org/officeDocument/2006/relationships/slide" Target="slides/slide53.xml"/><Relationship Id="rId1622" Type="http://schemas.openxmlformats.org/officeDocument/2006/relationships/slide" Target="slides/slide1621.xml"/><Relationship Id="rId270" Type="http://schemas.openxmlformats.org/officeDocument/2006/relationships/slide" Target="slides/slide269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575" Type="http://schemas.openxmlformats.org/officeDocument/2006/relationships/slide" Target="slides/slide574.xml"/><Relationship Id="rId782" Type="http://schemas.openxmlformats.org/officeDocument/2006/relationships/slide" Target="slides/slide781.xml"/><Relationship Id="rId228" Type="http://schemas.openxmlformats.org/officeDocument/2006/relationships/slide" Target="slides/slide227.xml"/><Relationship Id="rId435" Type="http://schemas.openxmlformats.org/officeDocument/2006/relationships/slide" Target="slides/slide434.xml"/><Relationship Id="rId642" Type="http://schemas.openxmlformats.org/officeDocument/2006/relationships/slide" Target="slides/slide641.xml"/><Relationship Id="rId1065" Type="http://schemas.openxmlformats.org/officeDocument/2006/relationships/slide" Target="slides/slide1064.xml"/><Relationship Id="rId1272" Type="http://schemas.openxmlformats.org/officeDocument/2006/relationships/slide" Target="slides/slide1271.xml"/><Relationship Id="rId502" Type="http://schemas.openxmlformats.org/officeDocument/2006/relationships/slide" Target="slides/slide501.xml"/><Relationship Id="rId947" Type="http://schemas.openxmlformats.org/officeDocument/2006/relationships/slide" Target="slides/slide946.xml"/><Relationship Id="rId1132" Type="http://schemas.openxmlformats.org/officeDocument/2006/relationships/slide" Target="slides/slide1131.xml"/><Relationship Id="rId1577" Type="http://schemas.openxmlformats.org/officeDocument/2006/relationships/slide" Target="slides/slide1576.xml"/><Relationship Id="rId1784" Type="http://schemas.openxmlformats.org/officeDocument/2006/relationships/slide" Target="slides/slide1783.xml"/><Relationship Id="rId76" Type="http://schemas.openxmlformats.org/officeDocument/2006/relationships/slide" Target="slides/slide75.xml"/><Relationship Id="rId807" Type="http://schemas.openxmlformats.org/officeDocument/2006/relationships/slide" Target="slides/slide806.xml"/><Relationship Id="rId1437" Type="http://schemas.openxmlformats.org/officeDocument/2006/relationships/slide" Target="slides/slide1436.xml"/><Relationship Id="rId1644" Type="http://schemas.openxmlformats.org/officeDocument/2006/relationships/slide" Target="slides/slide1643.xml"/><Relationship Id="rId1851" Type="http://schemas.openxmlformats.org/officeDocument/2006/relationships/slide" Target="slides/slide1850.xml"/><Relationship Id="rId1504" Type="http://schemas.openxmlformats.org/officeDocument/2006/relationships/slide" Target="slides/slide1503.xml"/><Relationship Id="rId1711" Type="http://schemas.openxmlformats.org/officeDocument/2006/relationships/slide" Target="slides/slide1710.xml"/><Relationship Id="rId292" Type="http://schemas.openxmlformats.org/officeDocument/2006/relationships/slide" Target="slides/slide291.xml"/><Relationship Id="rId1809" Type="http://schemas.openxmlformats.org/officeDocument/2006/relationships/slide" Target="slides/slide1808.xml"/><Relationship Id="rId597" Type="http://schemas.openxmlformats.org/officeDocument/2006/relationships/slide" Target="slides/slide596.xml"/><Relationship Id="rId152" Type="http://schemas.openxmlformats.org/officeDocument/2006/relationships/slide" Target="slides/slide151.xml"/><Relationship Id="rId457" Type="http://schemas.openxmlformats.org/officeDocument/2006/relationships/slide" Target="slides/slide456.xml"/><Relationship Id="rId1087" Type="http://schemas.openxmlformats.org/officeDocument/2006/relationships/slide" Target="slides/slide1086.xml"/><Relationship Id="rId1294" Type="http://schemas.openxmlformats.org/officeDocument/2006/relationships/slide" Target="slides/slide1293.xml"/><Relationship Id="rId664" Type="http://schemas.openxmlformats.org/officeDocument/2006/relationships/slide" Target="slides/slide663.xml"/><Relationship Id="rId871" Type="http://schemas.openxmlformats.org/officeDocument/2006/relationships/slide" Target="slides/slide870.xml"/><Relationship Id="rId969" Type="http://schemas.openxmlformats.org/officeDocument/2006/relationships/slide" Target="slides/slide968.xml"/><Relationship Id="rId1599" Type="http://schemas.openxmlformats.org/officeDocument/2006/relationships/slide" Target="slides/slide1598.xml"/><Relationship Id="rId317" Type="http://schemas.openxmlformats.org/officeDocument/2006/relationships/slide" Target="slides/slide316.xml"/><Relationship Id="rId524" Type="http://schemas.openxmlformats.org/officeDocument/2006/relationships/slide" Target="slides/slide523.xml"/><Relationship Id="rId731" Type="http://schemas.openxmlformats.org/officeDocument/2006/relationships/slide" Target="slides/slide730.xml"/><Relationship Id="rId1154" Type="http://schemas.openxmlformats.org/officeDocument/2006/relationships/slide" Target="slides/slide1153.xml"/><Relationship Id="rId1361" Type="http://schemas.openxmlformats.org/officeDocument/2006/relationships/slide" Target="slides/slide1360.xml"/><Relationship Id="rId1459" Type="http://schemas.openxmlformats.org/officeDocument/2006/relationships/slide" Target="slides/slide1458.xml"/><Relationship Id="rId98" Type="http://schemas.openxmlformats.org/officeDocument/2006/relationships/slide" Target="slides/slide97.xml"/><Relationship Id="rId829" Type="http://schemas.openxmlformats.org/officeDocument/2006/relationships/slide" Target="slides/slide828.xml"/><Relationship Id="rId1014" Type="http://schemas.openxmlformats.org/officeDocument/2006/relationships/slide" Target="slides/slide1013.xml"/><Relationship Id="rId1221" Type="http://schemas.openxmlformats.org/officeDocument/2006/relationships/slide" Target="slides/slide1220.xml"/><Relationship Id="rId1666" Type="http://schemas.openxmlformats.org/officeDocument/2006/relationships/slide" Target="slides/slide1665.xml"/><Relationship Id="rId1873" Type="http://schemas.openxmlformats.org/officeDocument/2006/relationships/slide" Target="slides/slide1872.xml"/><Relationship Id="rId1319" Type="http://schemas.openxmlformats.org/officeDocument/2006/relationships/slide" Target="slides/slide1318.xml"/><Relationship Id="rId1526" Type="http://schemas.openxmlformats.org/officeDocument/2006/relationships/slide" Target="slides/slide1525.xml"/><Relationship Id="rId1733" Type="http://schemas.openxmlformats.org/officeDocument/2006/relationships/slide" Target="slides/slide1732.xml"/><Relationship Id="rId25" Type="http://schemas.openxmlformats.org/officeDocument/2006/relationships/slide" Target="slides/slide24.xml"/><Relationship Id="rId1800" Type="http://schemas.openxmlformats.org/officeDocument/2006/relationships/slide" Target="slides/slide1799.xml"/><Relationship Id="rId174" Type="http://schemas.openxmlformats.org/officeDocument/2006/relationships/slide" Target="slides/slide173.xml"/><Relationship Id="rId381" Type="http://schemas.openxmlformats.org/officeDocument/2006/relationships/slide" Target="slides/slide380.xml"/><Relationship Id="rId241" Type="http://schemas.openxmlformats.org/officeDocument/2006/relationships/slide" Target="slides/slide240.xml"/><Relationship Id="rId479" Type="http://schemas.openxmlformats.org/officeDocument/2006/relationships/slide" Target="slides/slide478.xml"/><Relationship Id="rId686" Type="http://schemas.openxmlformats.org/officeDocument/2006/relationships/slide" Target="slides/slide685.xml"/><Relationship Id="rId893" Type="http://schemas.openxmlformats.org/officeDocument/2006/relationships/slide" Target="slides/slide892.xml"/><Relationship Id="rId339" Type="http://schemas.openxmlformats.org/officeDocument/2006/relationships/slide" Target="slides/slide338.xml"/><Relationship Id="rId546" Type="http://schemas.openxmlformats.org/officeDocument/2006/relationships/slide" Target="slides/slide545.xml"/><Relationship Id="rId753" Type="http://schemas.openxmlformats.org/officeDocument/2006/relationships/slide" Target="slides/slide752.xml"/><Relationship Id="rId1176" Type="http://schemas.openxmlformats.org/officeDocument/2006/relationships/slide" Target="slides/slide1175.xml"/><Relationship Id="rId1383" Type="http://schemas.openxmlformats.org/officeDocument/2006/relationships/slide" Target="slides/slide1382.xml"/><Relationship Id="rId101" Type="http://schemas.openxmlformats.org/officeDocument/2006/relationships/slide" Target="slides/slide100.xml"/><Relationship Id="rId406" Type="http://schemas.openxmlformats.org/officeDocument/2006/relationships/slide" Target="slides/slide405.xml"/><Relationship Id="rId960" Type="http://schemas.openxmlformats.org/officeDocument/2006/relationships/slide" Target="slides/slide959.xml"/><Relationship Id="rId1036" Type="http://schemas.openxmlformats.org/officeDocument/2006/relationships/slide" Target="slides/slide1035.xml"/><Relationship Id="rId1243" Type="http://schemas.openxmlformats.org/officeDocument/2006/relationships/slide" Target="slides/slide1242.xml"/><Relationship Id="rId1590" Type="http://schemas.openxmlformats.org/officeDocument/2006/relationships/slide" Target="slides/slide1589.xml"/><Relationship Id="rId1688" Type="http://schemas.openxmlformats.org/officeDocument/2006/relationships/slide" Target="slides/slide1687.xml"/><Relationship Id="rId613" Type="http://schemas.openxmlformats.org/officeDocument/2006/relationships/slide" Target="slides/slide612.xml"/><Relationship Id="rId820" Type="http://schemas.openxmlformats.org/officeDocument/2006/relationships/slide" Target="slides/slide819.xml"/><Relationship Id="rId918" Type="http://schemas.openxmlformats.org/officeDocument/2006/relationships/slide" Target="slides/slide917.xml"/><Relationship Id="rId1450" Type="http://schemas.openxmlformats.org/officeDocument/2006/relationships/slide" Target="slides/slide1449.xml"/><Relationship Id="rId1548" Type="http://schemas.openxmlformats.org/officeDocument/2006/relationships/slide" Target="slides/slide1547.xml"/><Relationship Id="rId1755" Type="http://schemas.openxmlformats.org/officeDocument/2006/relationships/slide" Target="slides/slide1754.xml"/><Relationship Id="rId1103" Type="http://schemas.openxmlformats.org/officeDocument/2006/relationships/slide" Target="slides/slide1102.xml"/><Relationship Id="rId1310" Type="http://schemas.openxmlformats.org/officeDocument/2006/relationships/slide" Target="slides/slide1309.xml"/><Relationship Id="rId1408" Type="http://schemas.openxmlformats.org/officeDocument/2006/relationships/slide" Target="slides/slide1407.xml"/><Relationship Id="rId47" Type="http://schemas.openxmlformats.org/officeDocument/2006/relationships/slide" Target="slides/slide46.xml"/><Relationship Id="rId1615" Type="http://schemas.openxmlformats.org/officeDocument/2006/relationships/slide" Target="slides/slide1614.xml"/><Relationship Id="rId1822" Type="http://schemas.openxmlformats.org/officeDocument/2006/relationships/slide" Target="slides/slide1821.xml"/><Relationship Id="rId196" Type="http://schemas.openxmlformats.org/officeDocument/2006/relationships/slide" Target="slides/slide195.xml"/><Relationship Id="rId263" Type="http://schemas.openxmlformats.org/officeDocument/2006/relationships/slide" Target="slides/slide262.xml"/><Relationship Id="rId470" Type="http://schemas.openxmlformats.org/officeDocument/2006/relationships/slide" Target="slides/slide469.xml"/><Relationship Id="rId123" Type="http://schemas.openxmlformats.org/officeDocument/2006/relationships/slide" Target="slides/slide122.xml"/><Relationship Id="rId330" Type="http://schemas.openxmlformats.org/officeDocument/2006/relationships/slide" Target="slides/slide329.xml"/><Relationship Id="rId568" Type="http://schemas.openxmlformats.org/officeDocument/2006/relationships/slide" Target="slides/slide567.xml"/><Relationship Id="rId775" Type="http://schemas.openxmlformats.org/officeDocument/2006/relationships/slide" Target="slides/slide774.xml"/><Relationship Id="rId982" Type="http://schemas.openxmlformats.org/officeDocument/2006/relationships/slide" Target="slides/slide981.xml"/><Relationship Id="rId1198" Type="http://schemas.openxmlformats.org/officeDocument/2006/relationships/slide" Target="slides/slide1197.xml"/><Relationship Id="rId428" Type="http://schemas.openxmlformats.org/officeDocument/2006/relationships/slide" Target="slides/slide427.xml"/><Relationship Id="rId635" Type="http://schemas.openxmlformats.org/officeDocument/2006/relationships/slide" Target="slides/slide634.xml"/><Relationship Id="rId842" Type="http://schemas.openxmlformats.org/officeDocument/2006/relationships/slide" Target="slides/slide841.xml"/><Relationship Id="rId1058" Type="http://schemas.openxmlformats.org/officeDocument/2006/relationships/slide" Target="slides/slide1057.xml"/><Relationship Id="rId1265" Type="http://schemas.openxmlformats.org/officeDocument/2006/relationships/slide" Target="slides/slide1264.xml"/><Relationship Id="rId1472" Type="http://schemas.openxmlformats.org/officeDocument/2006/relationships/slide" Target="slides/slide1471.xml"/><Relationship Id="rId702" Type="http://schemas.openxmlformats.org/officeDocument/2006/relationships/slide" Target="slides/slide701.xml"/><Relationship Id="rId1125" Type="http://schemas.openxmlformats.org/officeDocument/2006/relationships/slide" Target="slides/slide1124.xml"/><Relationship Id="rId1332" Type="http://schemas.openxmlformats.org/officeDocument/2006/relationships/slide" Target="slides/slide1331.xml"/><Relationship Id="rId1777" Type="http://schemas.openxmlformats.org/officeDocument/2006/relationships/slide" Target="slides/slide1776.xml"/><Relationship Id="rId69" Type="http://schemas.openxmlformats.org/officeDocument/2006/relationships/slide" Target="slides/slide68.xml"/><Relationship Id="rId1637" Type="http://schemas.openxmlformats.org/officeDocument/2006/relationships/slide" Target="slides/slide1636.xml"/><Relationship Id="rId1844" Type="http://schemas.openxmlformats.org/officeDocument/2006/relationships/slide" Target="slides/slide1843.xml"/><Relationship Id="rId1704" Type="http://schemas.openxmlformats.org/officeDocument/2006/relationships/slide" Target="slides/slide1703.xml"/><Relationship Id="rId285" Type="http://schemas.openxmlformats.org/officeDocument/2006/relationships/slide" Target="slides/slide284.xml"/><Relationship Id="rId492" Type="http://schemas.openxmlformats.org/officeDocument/2006/relationships/slide" Target="slides/slide491.xml"/><Relationship Id="rId797" Type="http://schemas.openxmlformats.org/officeDocument/2006/relationships/slide" Target="slides/slide796.xml"/><Relationship Id="rId145" Type="http://schemas.openxmlformats.org/officeDocument/2006/relationships/slide" Target="slides/slide144.xml"/><Relationship Id="rId352" Type="http://schemas.openxmlformats.org/officeDocument/2006/relationships/slide" Target="slides/slide351.xml"/><Relationship Id="rId1287" Type="http://schemas.openxmlformats.org/officeDocument/2006/relationships/slide" Target="slides/slide1286.xml"/><Relationship Id="rId212" Type="http://schemas.openxmlformats.org/officeDocument/2006/relationships/slide" Target="slides/slide211.xml"/><Relationship Id="rId657" Type="http://schemas.openxmlformats.org/officeDocument/2006/relationships/slide" Target="slides/slide656.xml"/><Relationship Id="rId864" Type="http://schemas.openxmlformats.org/officeDocument/2006/relationships/slide" Target="slides/slide863.xml"/><Relationship Id="rId1494" Type="http://schemas.openxmlformats.org/officeDocument/2006/relationships/slide" Target="slides/slide1493.xml"/><Relationship Id="rId1799" Type="http://schemas.openxmlformats.org/officeDocument/2006/relationships/slide" Target="slides/slide1798.xml"/><Relationship Id="rId517" Type="http://schemas.openxmlformats.org/officeDocument/2006/relationships/slide" Target="slides/slide516.xml"/><Relationship Id="rId724" Type="http://schemas.openxmlformats.org/officeDocument/2006/relationships/slide" Target="slides/slide723.xml"/><Relationship Id="rId931" Type="http://schemas.openxmlformats.org/officeDocument/2006/relationships/slide" Target="slides/slide930.xml"/><Relationship Id="rId1147" Type="http://schemas.openxmlformats.org/officeDocument/2006/relationships/slide" Target="slides/slide1146.xml"/><Relationship Id="rId1354" Type="http://schemas.openxmlformats.org/officeDocument/2006/relationships/slide" Target="slides/slide1353.xml"/><Relationship Id="rId1561" Type="http://schemas.openxmlformats.org/officeDocument/2006/relationships/slide" Target="slides/slide1560.xml"/><Relationship Id="rId60" Type="http://schemas.openxmlformats.org/officeDocument/2006/relationships/slide" Target="slides/slide59.xml"/><Relationship Id="rId1007" Type="http://schemas.openxmlformats.org/officeDocument/2006/relationships/slide" Target="slides/slide1006.xml"/><Relationship Id="rId1214" Type="http://schemas.openxmlformats.org/officeDocument/2006/relationships/slide" Target="slides/slide1213.xml"/><Relationship Id="rId1421" Type="http://schemas.openxmlformats.org/officeDocument/2006/relationships/slide" Target="slides/slide1420.xml"/><Relationship Id="rId1659" Type="http://schemas.openxmlformats.org/officeDocument/2006/relationships/slide" Target="slides/slide1658.xml"/><Relationship Id="rId1866" Type="http://schemas.openxmlformats.org/officeDocument/2006/relationships/slide" Target="slides/slide1865.xml"/><Relationship Id="rId1519" Type="http://schemas.openxmlformats.org/officeDocument/2006/relationships/slide" Target="slides/slide1518.xml"/><Relationship Id="rId1726" Type="http://schemas.openxmlformats.org/officeDocument/2006/relationships/slide" Target="slides/slide1725.xml"/><Relationship Id="rId18" Type="http://schemas.openxmlformats.org/officeDocument/2006/relationships/slide" Target="slides/slide17.xml"/><Relationship Id="rId167" Type="http://schemas.openxmlformats.org/officeDocument/2006/relationships/slide" Target="slides/slide166.xml"/><Relationship Id="rId374" Type="http://schemas.openxmlformats.org/officeDocument/2006/relationships/slide" Target="slides/slide373.xml"/><Relationship Id="rId581" Type="http://schemas.openxmlformats.org/officeDocument/2006/relationships/slide" Target="slides/slide580.xml"/><Relationship Id="rId234" Type="http://schemas.openxmlformats.org/officeDocument/2006/relationships/slide" Target="slides/slide233.xml"/><Relationship Id="rId679" Type="http://schemas.openxmlformats.org/officeDocument/2006/relationships/slide" Target="slides/slide678.xml"/><Relationship Id="rId886" Type="http://schemas.openxmlformats.org/officeDocument/2006/relationships/slide" Target="slides/slide885.xml"/><Relationship Id="rId2" Type="http://schemas.openxmlformats.org/officeDocument/2006/relationships/slide" Target="slides/slide1.xml"/><Relationship Id="rId441" Type="http://schemas.openxmlformats.org/officeDocument/2006/relationships/slide" Target="slides/slide440.xml"/><Relationship Id="rId539" Type="http://schemas.openxmlformats.org/officeDocument/2006/relationships/slide" Target="slides/slide538.xml"/><Relationship Id="rId746" Type="http://schemas.openxmlformats.org/officeDocument/2006/relationships/slide" Target="slides/slide745.xml"/><Relationship Id="rId1071" Type="http://schemas.openxmlformats.org/officeDocument/2006/relationships/slide" Target="slides/slide1070.xml"/><Relationship Id="rId1169" Type="http://schemas.openxmlformats.org/officeDocument/2006/relationships/slide" Target="slides/slide1168.xml"/><Relationship Id="rId1376" Type="http://schemas.openxmlformats.org/officeDocument/2006/relationships/slide" Target="slides/slide1375.xml"/><Relationship Id="rId1583" Type="http://schemas.openxmlformats.org/officeDocument/2006/relationships/slide" Target="slides/slide1582.xml"/><Relationship Id="rId301" Type="http://schemas.openxmlformats.org/officeDocument/2006/relationships/slide" Target="slides/slide300.xml"/><Relationship Id="rId953" Type="http://schemas.openxmlformats.org/officeDocument/2006/relationships/slide" Target="slides/slide952.xml"/><Relationship Id="rId1029" Type="http://schemas.openxmlformats.org/officeDocument/2006/relationships/slide" Target="slides/slide1028.xml"/><Relationship Id="rId1236" Type="http://schemas.openxmlformats.org/officeDocument/2006/relationships/slide" Target="slides/slide1235.xml"/><Relationship Id="rId1790" Type="http://schemas.openxmlformats.org/officeDocument/2006/relationships/slide" Target="slides/slide1789.xml"/><Relationship Id="rId1888" Type="http://schemas.openxmlformats.org/officeDocument/2006/relationships/slide" Target="slides/slide1887.xml"/><Relationship Id="rId82" Type="http://schemas.openxmlformats.org/officeDocument/2006/relationships/slide" Target="slides/slide81.xml"/><Relationship Id="rId606" Type="http://schemas.openxmlformats.org/officeDocument/2006/relationships/slide" Target="slides/slide605.xml"/><Relationship Id="rId813" Type="http://schemas.openxmlformats.org/officeDocument/2006/relationships/slide" Target="slides/slide812.xml"/><Relationship Id="rId1443" Type="http://schemas.openxmlformats.org/officeDocument/2006/relationships/slide" Target="slides/slide1442.xml"/><Relationship Id="rId1650" Type="http://schemas.openxmlformats.org/officeDocument/2006/relationships/slide" Target="slides/slide1649.xml"/><Relationship Id="rId1748" Type="http://schemas.openxmlformats.org/officeDocument/2006/relationships/slide" Target="slides/slide1747.xml"/><Relationship Id="rId1303" Type="http://schemas.openxmlformats.org/officeDocument/2006/relationships/slide" Target="slides/slide1302.xml"/><Relationship Id="rId1510" Type="http://schemas.openxmlformats.org/officeDocument/2006/relationships/slide" Target="slides/slide1509.xml"/><Relationship Id="rId1608" Type="http://schemas.openxmlformats.org/officeDocument/2006/relationships/slide" Target="slides/slide1607.xml"/><Relationship Id="rId1815" Type="http://schemas.openxmlformats.org/officeDocument/2006/relationships/slide" Target="slides/slide1814.xml"/><Relationship Id="rId189" Type="http://schemas.openxmlformats.org/officeDocument/2006/relationships/slide" Target="slides/slide188.xml"/><Relationship Id="rId396" Type="http://schemas.openxmlformats.org/officeDocument/2006/relationships/slide" Target="slides/slide395.xml"/><Relationship Id="rId256" Type="http://schemas.openxmlformats.org/officeDocument/2006/relationships/slide" Target="slides/slide255.xml"/><Relationship Id="rId463" Type="http://schemas.openxmlformats.org/officeDocument/2006/relationships/slide" Target="slides/slide462.xml"/><Relationship Id="rId670" Type="http://schemas.openxmlformats.org/officeDocument/2006/relationships/slide" Target="slides/slide669.xml"/><Relationship Id="rId1093" Type="http://schemas.openxmlformats.org/officeDocument/2006/relationships/slide" Target="slides/slide1092.xml"/><Relationship Id="rId116" Type="http://schemas.openxmlformats.org/officeDocument/2006/relationships/slide" Target="slides/slide115.xml"/><Relationship Id="rId323" Type="http://schemas.openxmlformats.org/officeDocument/2006/relationships/slide" Target="slides/slide322.xml"/><Relationship Id="rId530" Type="http://schemas.openxmlformats.org/officeDocument/2006/relationships/slide" Target="slides/slide529.xml"/><Relationship Id="rId768" Type="http://schemas.openxmlformats.org/officeDocument/2006/relationships/slide" Target="slides/slide767.xml"/><Relationship Id="rId975" Type="http://schemas.openxmlformats.org/officeDocument/2006/relationships/slide" Target="slides/slide974.xml"/><Relationship Id="rId1160" Type="http://schemas.openxmlformats.org/officeDocument/2006/relationships/slide" Target="slides/slide1159.xml"/><Relationship Id="rId1398" Type="http://schemas.openxmlformats.org/officeDocument/2006/relationships/slide" Target="slides/slide1397.xml"/><Relationship Id="rId628" Type="http://schemas.openxmlformats.org/officeDocument/2006/relationships/slide" Target="slides/slide627.xml"/><Relationship Id="rId835" Type="http://schemas.openxmlformats.org/officeDocument/2006/relationships/slide" Target="slides/slide834.xml"/><Relationship Id="rId1258" Type="http://schemas.openxmlformats.org/officeDocument/2006/relationships/slide" Target="slides/slide1257.xml"/><Relationship Id="rId1465" Type="http://schemas.openxmlformats.org/officeDocument/2006/relationships/slide" Target="slides/slide1464.xml"/><Relationship Id="rId1672" Type="http://schemas.openxmlformats.org/officeDocument/2006/relationships/slide" Target="slides/slide1671.xml"/><Relationship Id="rId1020" Type="http://schemas.openxmlformats.org/officeDocument/2006/relationships/slide" Target="slides/slide1019.xml"/><Relationship Id="rId1118" Type="http://schemas.openxmlformats.org/officeDocument/2006/relationships/slide" Target="slides/slide1117.xml"/><Relationship Id="rId1325" Type="http://schemas.openxmlformats.org/officeDocument/2006/relationships/slide" Target="slides/slide1324.xml"/><Relationship Id="rId1532" Type="http://schemas.openxmlformats.org/officeDocument/2006/relationships/slide" Target="slides/slide1531.xml"/><Relationship Id="rId902" Type="http://schemas.openxmlformats.org/officeDocument/2006/relationships/slide" Target="slides/slide901.xml"/><Relationship Id="rId1837" Type="http://schemas.openxmlformats.org/officeDocument/2006/relationships/slide" Target="slides/slide1836.xml"/><Relationship Id="rId31" Type="http://schemas.openxmlformats.org/officeDocument/2006/relationships/slide" Target="slides/slide30.xml"/><Relationship Id="rId180" Type="http://schemas.openxmlformats.org/officeDocument/2006/relationships/slide" Target="slides/slide179.xml"/><Relationship Id="rId278" Type="http://schemas.openxmlformats.org/officeDocument/2006/relationships/slide" Target="slides/slide277.xml"/><Relationship Id="rId485" Type="http://schemas.openxmlformats.org/officeDocument/2006/relationships/slide" Target="slides/slide484.xml"/><Relationship Id="rId692" Type="http://schemas.openxmlformats.org/officeDocument/2006/relationships/slide" Target="slides/slide691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552" Type="http://schemas.openxmlformats.org/officeDocument/2006/relationships/slide" Target="slides/slide551.xml"/><Relationship Id="rId997" Type="http://schemas.openxmlformats.org/officeDocument/2006/relationships/slide" Target="slides/slide996.xml"/><Relationship Id="rId1182" Type="http://schemas.openxmlformats.org/officeDocument/2006/relationships/slide" Target="slides/slide1181.xml"/><Relationship Id="rId205" Type="http://schemas.openxmlformats.org/officeDocument/2006/relationships/slide" Target="slides/slide204.xml"/><Relationship Id="rId412" Type="http://schemas.openxmlformats.org/officeDocument/2006/relationships/slide" Target="slides/slide411.xml"/><Relationship Id="rId857" Type="http://schemas.openxmlformats.org/officeDocument/2006/relationships/slide" Target="slides/slide856.xml"/><Relationship Id="rId1042" Type="http://schemas.openxmlformats.org/officeDocument/2006/relationships/slide" Target="slides/slide1041.xml"/><Relationship Id="rId1487" Type="http://schemas.openxmlformats.org/officeDocument/2006/relationships/slide" Target="slides/slide1486.xml"/><Relationship Id="rId1694" Type="http://schemas.openxmlformats.org/officeDocument/2006/relationships/slide" Target="slides/slide1693.xml"/><Relationship Id="rId717" Type="http://schemas.openxmlformats.org/officeDocument/2006/relationships/slide" Target="slides/slide716.xml"/><Relationship Id="rId924" Type="http://schemas.openxmlformats.org/officeDocument/2006/relationships/slide" Target="slides/slide923.xml"/><Relationship Id="rId1347" Type="http://schemas.openxmlformats.org/officeDocument/2006/relationships/slide" Target="slides/slide1346.xml"/><Relationship Id="rId1554" Type="http://schemas.openxmlformats.org/officeDocument/2006/relationships/slide" Target="slides/slide1553.xml"/><Relationship Id="rId1761" Type="http://schemas.openxmlformats.org/officeDocument/2006/relationships/slide" Target="slides/slide1760.xml"/><Relationship Id="rId53" Type="http://schemas.openxmlformats.org/officeDocument/2006/relationships/slide" Target="slides/slide52.xml"/><Relationship Id="rId1207" Type="http://schemas.openxmlformats.org/officeDocument/2006/relationships/slide" Target="slides/slide1206.xml"/><Relationship Id="rId1414" Type="http://schemas.openxmlformats.org/officeDocument/2006/relationships/slide" Target="slides/slide1413.xml"/><Relationship Id="rId1621" Type="http://schemas.openxmlformats.org/officeDocument/2006/relationships/slide" Target="slides/slide1620.xml"/><Relationship Id="rId1859" Type="http://schemas.openxmlformats.org/officeDocument/2006/relationships/slide" Target="slides/slide1858.xml"/><Relationship Id="rId1719" Type="http://schemas.openxmlformats.org/officeDocument/2006/relationships/slide" Target="slides/slide1718.xml"/><Relationship Id="rId367" Type="http://schemas.openxmlformats.org/officeDocument/2006/relationships/slide" Target="slides/slide366.xml"/><Relationship Id="rId574" Type="http://schemas.openxmlformats.org/officeDocument/2006/relationships/slide" Target="slides/slide573.xml"/><Relationship Id="rId227" Type="http://schemas.openxmlformats.org/officeDocument/2006/relationships/slide" Target="slides/slide226.xml"/><Relationship Id="rId781" Type="http://schemas.openxmlformats.org/officeDocument/2006/relationships/slide" Target="slides/slide780.xml"/><Relationship Id="rId879" Type="http://schemas.openxmlformats.org/officeDocument/2006/relationships/slide" Target="slides/slide878.xml"/><Relationship Id="rId434" Type="http://schemas.openxmlformats.org/officeDocument/2006/relationships/slide" Target="slides/slide433.xml"/><Relationship Id="rId641" Type="http://schemas.openxmlformats.org/officeDocument/2006/relationships/slide" Target="slides/slide640.xml"/><Relationship Id="rId739" Type="http://schemas.openxmlformats.org/officeDocument/2006/relationships/slide" Target="slides/slide738.xml"/><Relationship Id="rId1064" Type="http://schemas.openxmlformats.org/officeDocument/2006/relationships/slide" Target="slides/slide1063.xml"/><Relationship Id="rId1271" Type="http://schemas.openxmlformats.org/officeDocument/2006/relationships/slide" Target="slides/slide1270.xml"/><Relationship Id="rId1369" Type="http://schemas.openxmlformats.org/officeDocument/2006/relationships/slide" Target="slides/slide1368.xml"/><Relationship Id="rId1576" Type="http://schemas.openxmlformats.org/officeDocument/2006/relationships/slide" Target="slides/slide1575.xml"/><Relationship Id="rId501" Type="http://schemas.openxmlformats.org/officeDocument/2006/relationships/slide" Target="slides/slide500.xml"/><Relationship Id="rId946" Type="http://schemas.openxmlformats.org/officeDocument/2006/relationships/slide" Target="slides/slide945.xml"/><Relationship Id="rId1131" Type="http://schemas.openxmlformats.org/officeDocument/2006/relationships/slide" Target="slides/slide1130.xml"/><Relationship Id="rId1229" Type="http://schemas.openxmlformats.org/officeDocument/2006/relationships/slide" Target="slides/slide1228.xml"/><Relationship Id="rId1783" Type="http://schemas.openxmlformats.org/officeDocument/2006/relationships/slide" Target="slides/slide1782.xml"/><Relationship Id="rId75" Type="http://schemas.openxmlformats.org/officeDocument/2006/relationships/slide" Target="slides/slide74.xml"/><Relationship Id="rId806" Type="http://schemas.openxmlformats.org/officeDocument/2006/relationships/slide" Target="slides/slide805.xml"/><Relationship Id="rId1436" Type="http://schemas.openxmlformats.org/officeDocument/2006/relationships/slide" Target="slides/slide1435.xml"/><Relationship Id="rId1643" Type="http://schemas.openxmlformats.org/officeDocument/2006/relationships/slide" Target="slides/slide1642.xml"/><Relationship Id="rId1850" Type="http://schemas.openxmlformats.org/officeDocument/2006/relationships/slide" Target="slides/slide1849.xml"/><Relationship Id="rId1503" Type="http://schemas.openxmlformats.org/officeDocument/2006/relationships/slide" Target="slides/slide1502.xml"/><Relationship Id="rId1710" Type="http://schemas.openxmlformats.org/officeDocument/2006/relationships/slide" Target="slides/slide1709.xml"/><Relationship Id="rId291" Type="http://schemas.openxmlformats.org/officeDocument/2006/relationships/slide" Target="slides/slide290.xml"/><Relationship Id="rId1808" Type="http://schemas.openxmlformats.org/officeDocument/2006/relationships/slide" Target="slides/slide1807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596" Type="http://schemas.openxmlformats.org/officeDocument/2006/relationships/slide" Target="slides/slide595.xml"/><Relationship Id="rId249" Type="http://schemas.openxmlformats.org/officeDocument/2006/relationships/slide" Target="slides/slide248.xml"/><Relationship Id="rId456" Type="http://schemas.openxmlformats.org/officeDocument/2006/relationships/slide" Target="slides/slide455.xml"/><Relationship Id="rId663" Type="http://schemas.openxmlformats.org/officeDocument/2006/relationships/slide" Target="slides/slide662.xml"/><Relationship Id="rId870" Type="http://schemas.openxmlformats.org/officeDocument/2006/relationships/slide" Target="slides/slide869.xml"/><Relationship Id="rId1086" Type="http://schemas.openxmlformats.org/officeDocument/2006/relationships/slide" Target="slides/slide1085.xml"/><Relationship Id="rId1293" Type="http://schemas.openxmlformats.org/officeDocument/2006/relationships/slide" Target="slides/slide1292.xml"/><Relationship Id="rId109" Type="http://schemas.openxmlformats.org/officeDocument/2006/relationships/slide" Target="slides/slide108.xml"/><Relationship Id="rId316" Type="http://schemas.openxmlformats.org/officeDocument/2006/relationships/slide" Target="slides/slide315.xml"/><Relationship Id="rId523" Type="http://schemas.openxmlformats.org/officeDocument/2006/relationships/slide" Target="slides/slide522.xml"/><Relationship Id="rId968" Type="http://schemas.openxmlformats.org/officeDocument/2006/relationships/slide" Target="slides/slide967.xml"/><Relationship Id="rId1153" Type="http://schemas.openxmlformats.org/officeDocument/2006/relationships/slide" Target="slides/slide1152.xml"/><Relationship Id="rId1598" Type="http://schemas.openxmlformats.org/officeDocument/2006/relationships/slide" Target="slides/slide1597.xml"/><Relationship Id="rId97" Type="http://schemas.openxmlformats.org/officeDocument/2006/relationships/slide" Target="slides/slide96.xml"/><Relationship Id="rId730" Type="http://schemas.openxmlformats.org/officeDocument/2006/relationships/slide" Target="slides/slide729.xml"/><Relationship Id="rId828" Type="http://schemas.openxmlformats.org/officeDocument/2006/relationships/slide" Target="slides/slide827.xml"/><Relationship Id="rId1013" Type="http://schemas.openxmlformats.org/officeDocument/2006/relationships/slide" Target="slides/slide1012.xml"/><Relationship Id="rId1360" Type="http://schemas.openxmlformats.org/officeDocument/2006/relationships/slide" Target="slides/slide1359.xml"/><Relationship Id="rId1458" Type="http://schemas.openxmlformats.org/officeDocument/2006/relationships/slide" Target="slides/slide1457.xml"/><Relationship Id="rId1665" Type="http://schemas.openxmlformats.org/officeDocument/2006/relationships/slide" Target="slides/slide1664.xml"/><Relationship Id="rId1872" Type="http://schemas.openxmlformats.org/officeDocument/2006/relationships/slide" Target="slides/slide1871.xml"/><Relationship Id="rId1220" Type="http://schemas.openxmlformats.org/officeDocument/2006/relationships/slide" Target="slides/slide1219.xml"/><Relationship Id="rId1318" Type="http://schemas.openxmlformats.org/officeDocument/2006/relationships/slide" Target="slides/slide1317.xml"/><Relationship Id="rId1525" Type="http://schemas.openxmlformats.org/officeDocument/2006/relationships/slide" Target="slides/slide1524.xml"/><Relationship Id="rId1732" Type="http://schemas.openxmlformats.org/officeDocument/2006/relationships/slide" Target="slides/slide1731.xml"/><Relationship Id="rId24" Type="http://schemas.openxmlformats.org/officeDocument/2006/relationships/slide" Target="slides/slide23.xml"/><Relationship Id="rId173" Type="http://schemas.openxmlformats.org/officeDocument/2006/relationships/slide" Target="slides/slide172.xml"/><Relationship Id="rId380" Type="http://schemas.openxmlformats.org/officeDocument/2006/relationships/slide" Target="slides/slide379.xml"/><Relationship Id="rId240" Type="http://schemas.openxmlformats.org/officeDocument/2006/relationships/slide" Target="slides/slide239.xml"/><Relationship Id="rId478" Type="http://schemas.openxmlformats.org/officeDocument/2006/relationships/slide" Target="slides/slide477.xml"/><Relationship Id="rId685" Type="http://schemas.openxmlformats.org/officeDocument/2006/relationships/slide" Target="slides/slide684.xml"/><Relationship Id="rId892" Type="http://schemas.openxmlformats.org/officeDocument/2006/relationships/slide" Target="slides/slide891.xml"/><Relationship Id="rId100" Type="http://schemas.openxmlformats.org/officeDocument/2006/relationships/slide" Target="slides/slide99.xml"/><Relationship Id="rId338" Type="http://schemas.openxmlformats.org/officeDocument/2006/relationships/slide" Target="slides/slide337.xml"/><Relationship Id="rId545" Type="http://schemas.openxmlformats.org/officeDocument/2006/relationships/slide" Target="slides/slide544.xml"/><Relationship Id="rId752" Type="http://schemas.openxmlformats.org/officeDocument/2006/relationships/slide" Target="slides/slide751.xml"/><Relationship Id="rId1175" Type="http://schemas.openxmlformats.org/officeDocument/2006/relationships/slide" Target="slides/slide1174.xml"/><Relationship Id="rId1382" Type="http://schemas.openxmlformats.org/officeDocument/2006/relationships/slide" Target="slides/slide1381.xml"/><Relationship Id="rId405" Type="http://schemas.openxmlformats.org/officeDocument/2006/relationships/slide" Target="slides/slide404.xml"/><Relationship Id="rId612" Type="http://schemas.openxmlformats.org/officeDocument/2006/relationships/slide" Target="slides/slide611.xml"/><Relationship Id="rId1035" Type="http://schemas.openxmlformats.org/officeDocument/2006/relationships/slide" Target="slides/slide1034.xml"/><Relationship Id="rId1242" Type="http://schemas.openxmlformats.org/officeDocument/2006/relationships/slide" Target="slides/slide1241.xml"/><Relationship Id="rId1687" Type="http://schemas.openxmlformats.org/officeDocument/2006/relationships/slide" Target="slides/slide1686.xml"/><Relationship Id="rId1894" Type="http://schemas.openxmlformats.org/officeDocument/2006/relationships/tableStyles" Target="tableStyles.xml"/><Relationship Id="rId917" Type="http://schemas.openxmlformats.org/officeDocument/2006/relationships/slide" Target="slides/slide916.xml"/><Relationship Id="rId1102" Type="http://schemas.openxmlformats.org/officeDocument/2006/relationships/slide" Target="slides/slide1101.xml"/><Relationship Id="rId1547" Type="http://schemas.openxmlformats.org/officeDocument/2006/relationships/slide" Target="slides/slide1546.xml"/><Relationship Id="rId1754" Type="http://schemas.openxmlformats.org/officeDocument/2006/relationships/slide" Target="slides/slide1753.xml"/><Relationship Id="rId46" Type="http://schemas.openxmlformats.org/officeDocument/2006/relationships/slide" Target="slides/slide45.xml"/><Relationship Id="rId1407" Type="http://schemas.openxmlformats.org/officeDocument/2006/relationships/slide" Target="slides/slide1406.xml"/><Relationship Id="rId1614" Type="http://schemas.openxmlformats.org/officeDocument/2006/relationships/slide" Target="slides/slide1613.xml"/><Relationship Id="rId1821" Type="http://schemas.openxmlformats.org/officeDocument/2006/relationships/slide" Target="slides/slide1820.xml"/><Relationship Id="rId195" Type="http://schemas.openxmlformats.org/officeDocument/2006/relationships/slide" Target="slides/slide194.xml"/><Relationship Id="rId262" Type="http://schemas.openxmlformats.org/officeDocument/2006/relationships/slide" Target="slides/slide261.xml"/><Relationship Id="rId567" Type="http://schemas.openxmlformats.org/officeDocument/2006/relationships/slide" Target="slides/slide566.xml"/><Relationship Id="rId1197" Type="http://schemas.openxmlformats.org/officeDocument/2006/relationships/slide" Target="slides/slide1196.xml"/><Relationship Id="rId122" Type="http://schemas.openxmlformats.org/officeDocument/2006/relationships/slide" Target="slides/slide121.xml"/><Relationship Id="rId774" Type="http://schemas.openxmlformats.org/officeDocument/2006/relationships/slide" Target="slides/slide773.xml"/><Relationship Id="rId981" Type="http://schemas.openxmlformats.org/officeDocument/2006/relationships/slide" Target="slides/slide980.xml"/><Relationship Id="rId1057" Type="http://schemas.openxmlformats.org/officeDocument/2006/relationships/slide" Target="slides/slide1056.xml"/><Relationship Id="rId427" Type="http://schemas.openxmlformats.org/officeDocument/2006/relationships/slide" Target="slides/slide426.xml"/><Relationship Id="rId634" Type="http://schemas.openxmlformats.org/officeDocument/2006/relationships/slide" Target="slides/slide633.xml"/><Relationship Id="rId841" Type="http://schemas.openxmlformats.org/officeDocument/2006/relationships/slide" Target="slides/slide840.xml"/><Relationship Id="rId1264" Type="http://schemas.openxmlformats.org/officeDocument/2006/relationships/slide" Target="slides/slide1263.xml"/><Relationship Id="rId1471" Type="http://schemas.openxmlformats.org/officeDocument/2006/relationships/slide" Target="slides/slide1470.xml"/><Relationship Id="rId1569" Type="http://schemas.openxmlformats.org/officeDocument/2006/relationships/slide" Target="slides/slide1568.xml"/><Relationship Id="rId701" Type="http://schemas.openxmlformats.org/officeDocument/2006/relationships/slide" Target="slides/slide700.xml"/><Relationship Id="rId939" Type="http://schemas.openxmlformats.org/officeDocument/2006/relationships/slide" Target="slides/slide938.xml"/><Relationship Id="rId1124" Type="http://schemas.openxmlformats.org/officeDocument/2006/relationships/slide" Target="slides/slide1123.xml"/><Relationship Id="rId1331" Type="http://schemas.openxmlformats.org/officeDocument/2006/relationships/slide" Target="slides/slide1330.xml"/><Relationship Id="rId1776" Type="http://schemas.openxmlformats.org/officeDocument/2006/relationships/slide" Target="slides/slide1775.xml"/><Relationship Id="rId68" Type="http://schemas.openxmlformats.org/officeDocument/2006/relationships/slide" Target="slides/slide67.xml"/><Relationship Id="rId1429" Type="http://schemas.openxmlformats.org/officeDocument/2006/relationships/slide" Target="slides/slide1428.xml"/><Relationship Id="rId1636" Type="http://schemas.openxmlformats.org/officeDocument/2006/relationships/slide" Target="slides/slide1635.xml"/><Relationship Id="rId1843" Type="http://schemas.openxmlformats.org/officeDocument/2006/relationships/slide" Target="slides/slide1842.xml"/><Relationship Id="rId1703" Type="http://schemas.openxmlformats.org/officeDocument/2006/relationships/slide" Target="slides/slide1702.xml"/><Relationship Id="rId284" Type="http://schemas.openxmlformats.org/officeDocument/2006/relationships/slide" Target="slides/slide283.xml"/><Relationship Id="rId491" Type="http://schemas.openxmlformats.org/officeDocument/2006/relationships/slide" Target="slides/slide490.xml"/><Relationship Id="rId144" Type="http://schemas.openxmlformats.org/officeDocument/2006/relationships/slide" Target="slides/slide143.xml"/><Relationship Id="rId589" Type="http://schemas.openxmlformats.org/officeDocument/2006/relationships/slide" Target="slides/slide588.xml"/><Relationship Id="rId796" Type="http://schemas.openxmlformats.org/officeDocument/2006/relationships/slide" Target="slides/slide795.xml"/><Relationship Id="rId351" Type="http://schemas.openxmlformats.org/officeDocument/2006/relationships/slide" Target="slides/slide350.xml"/><Relationship Id="rId449" Type="http://schemas.openxmlformats.org/officeDocument/2006/relationships/slide" Target="slides/slide448.xml"/><Relationship Id="rId656" Type="http://schemas.openxmlformats.org/officeDocument/2006/relationships/slide" Target="slides/slide655.xml"/><Relationship Id="rId863" Type="http://schemas.openxmlformats.org/officeDocument/2006/relationships/slide" Target="slides/slide862.xml"/><Relationship Id="rId1079" Type="http://schemas.openxmlformats.org/officeDocument/2006/relationships/slide" Target="slides/slide1078.xml"/><Relationship Id="rId1286" Type="http://schemas.openxmlformats.org/officeDocument/2006/relationships/slide" Target="slides/slide1285.xml"/><Relationship Id="rId1493" Type="http://schemas.openxmlformats.org/officeDocument/2006/relationships/slide" Target="slides/slide1492.xml"/><Relationship Id="rId211" Type="http://schemas.openxmlformats.org/officeDocument/2006/relationships/slide" Target="slides/slide210.xml"/><Relationship Id="rId309" Type="http://schemas.openxmlformats.org/officeDocument/2006/relationships/slide" Target="slides/slide308.xml"/><Relationship Id="rId516" Type="http://schemas.openxmlformats.org/officeDocument/2006/relationships/slide" Target="slides/slide515.xml"/><Relationship Id="rId1146" Type="http://schemas.openxmlformats.org/officeDocument/2006/relationships/slide" Target="slides/slide1145.xml"/><Relationship Id="rId1798" Type="http://schemas.openxmlformats.org/officeDocument/2006/relationships/slide" Target="slides/slide1797.xml"/><Relationship Id="rId723" Type="http://schemas.openxmlformats.org/officeDocument/2006/relationships/slide" Target="slides/slide722.xml"/><Relationship Id="rId930" Type="http://schemas.openxmlformats.org/officeDocument/2006/relationships/slide" Target="slides/slide929.xml"/><Relationship Id="rId1006" Type="http://schemas.openxmlformats.org/officeDocument/2006/relationships/slide" Target="slides/slide1005.xml"/><Relationship Id="rId1353" Type="http://schemas.openxmlformats.org/officeDocument/2006/relationships/slide" Target="slides/slide1352.xml"/><Relationship Id="rId1560" Type="http://schemas.openxmlformats.org/officeDocument/2006/relationships/slide" Target="slides/slide1559.xml"/><Relationship Id="rId1658" Type="http://schemas.openxmlformats.org/officeDocument/2006/relationships/slide" Target="slides/slide1657.xml"/><Relationship Id="rId1865" Type="http://schemas.openxmlformats.org/officeDocument/2006/relationships/slide" Target="slides/slide1864.xml"/><Relationship Id="rId1213" Type="http://schemas.openxmlformats.org/officeDocument/2006/relationships/slide" Target="slides/slide1212.xml"/><Relationship Id="rId1420" Type="http://schemas.openxmlformats.org/officeDocument/2006/relationships/slide" Target="slides/slide1419.xml"/><Relationship Id="rId1518" Type="http://schemas.openxmlformats.org/officeDocument/2006/relationships/slide" Target="slides/slide1517.xml"/><Relationship Id="rId1725" Type="http://schemas.openxmlformats.org/officeDocument/2006/relationships/slide" Target="slides/slide1724.xml"/><Relationship Id="rId17" Type="http://schemas.openxmlformats.org/officeDocument/2006/relationships/slide" Target="slides/slide16.xml"/><Relationship Id="rId166" Type="http://schemas.openxmlformats.org/officeDocument/2006/relationships/slide" Target="slides/slide165.xml"/><Relationship Id="rId373" Type="http://schemas.openxmlformats.org/officeDocument/2006/relationships/slide" Target="slides/slide372.xml"/><Relationship Id="rId580" Type="http://schemas.openxmlformats.org/officeDocument/2006/relationships/slide" Target="slides/slide579.xml"/><Relationship Id="rId1" Type="http://schemas.openxmlformats.org/officeDocument/2006/relationships/slideMaster" Target="slideMasters/slideMaster1.xml"/><Relationship Id="rId233" Type="http://schemas.openxmlformats.org/officeDocument/2006/relationships/slide" Target="slides/slide232.xml"/><Relationship Id="rId440" Type="http://schemas.openxmlformats.org/officeDocument/2006/relationships/slide" Target="slides/slide439.xml"/><Relationship Id="rId678" Type="http://schemas.openxmlformats.org/officeDocument/2006/relationships/slide" Target="slides/slide677.xml"/><Relationship Id="rId885" Type="http://schemas.openxmlformats.org/officeDocument/2006/relationships/slide" Target="slides/slide884.xml"/><Relationship Id="rId1070" Type="http://schemas.openxmlformats.org/officeDocument/2006/relationships/slide" Target="slides/slide1069.xml"/><Relationship Id="rId300" Type="http://schemas.openxmlformats.org/officeDocument/2006/relationships/slide" Target="slides/slide299.xml"/><Relationship Id="rId538" Type="http://schemas.openxmlformats.org/officeDocument/2006/relationships/slide" Target="slides/slide537.xml"/><Relationship Id="rId745" Type="http://schemas.openxmlformats.org/officeDocument/2006/relationships/slide" Target="slides/slide744.xml"/><Relationship Id="rId952" Type="http://schemas.openxmlformats.org/officeDocument/2006/relationships/slide" Target="slides/slide951.xml"/><Relationship Id="rId1168" Type="http://schemas.openxmlformats.org/officeDocument/2006/relationships/slide" Target="slides/slide1167.xml"/><Relationship Id="rId1375" Type="http://schemas.openxmlformats.org/officeDocument/2006/relationships/slide" Target="slides/slide1374.xml"/><Relationship Id="rId1582" Type="http://schemas.openxmlformats.org/officeDocument/2006/relationships/slide" Target="slides/slide1581.xml"/><Relationship Id="rId81" Type="http://schemas.openxmlformats.org/officeDocument/2006/relationships/slide" Target="slides/slide80.xml"/><Relationship Id="rId605" Type="http://schemas.openxmlformats.org/officeDocument/2006/relationships/slide" Target="slides/slide604.xml"/><Relationship Id="rId812" Type="http://schemas.openxmlformats.org/officeDocument/2006/relationships/slide" Target="slides/slide811.xml"/><Relationship Id="rId1028" Type="http://schemas.openxmlformats.org/officeDocument/2006/relationships/slide" Target="slides/slide1027.xml"/><Relationship Id="rId1235" Type="http://schemas.openxmlformats.org/officeDocument/2006/relationships/slide" Target="slides/slide1234.xml"/><Relationship Id="rId1442" Type="http://schemas.openxmlformats.org/officeDocument/2006/relationships/slide" Target="slides/slide1441.xml"/><Relationship Id="rId1887" Type="http://schemas.openxmlformats.org/officeDocument/2006/relationships/slide" Target="slides/slide1886.xml"/><Relationship Id="rId1302" Type="http://schemas.openxmlformats.org/officeDocument/2006/relationships/slide" Target="slides/slide1301.xml"/><Relationship Id="rId1747" Type="http://schemas.openxmlformats.org/officeDocument/2006/relationships/slide" Target="slides/slide1746.xml"/><Relationship Id="rId39" Type="http://schemas.openxmlformats.org/officeDocument/2006/relationships/slide" Target="slides/slide38.xml"/><Relationship Id="rId1607" Type="http://schemas.openxmlformats.org/officeDocument/2006/relationships/slide" Target="slides/slide1606.xml"/><Relationship Id="rId1814" Type="http://schemas.openxmlformats.org/officeDocument/2006/relationships/slide" Target="slides/slide1813.xml"/><Relationship Id="rId188" Type="http://schemas.openxmlformats.org/officeDocument/2006/relationships/slide" Target="slides/slide187.xml"/><Relationship Id="rId395" Type="http://schemas.openxmlformats.org/officeDocument/2006/relationships/slide" Target="slides/slide394.xml"/><Relationship Id="rId255" Type="http://schemas.openxmlformats.org/officeDocument/2006/relationships/slide" Target="slides/slide254.xml"/><Relationship Id="rId462" Type="http://schemas.openxmlformats.org/officeDocument/2006/relationships/slide" Target="slides/slide461.xml"/><Relationship Id="rId1092" Type="http://schemas.openxmlformats.org/officeDocument/2006/relationships/slide" Target="slides/slide1091.xml"/><Relationship Id="rId1397" Type="http://schemas.openxmlformats.org/officeDocument/2006/relationships/slide" Target="slides/slide1396.xml"/><Relationship Id="rId115" Type="http://schemas.openxmlformats.org/officeDocument/2006/relationships/slide" Target="slides/slide114.xml"/><Relationship Id="rId322" Type="http://schemas.openxmlformats.org/officeDocument/2006/relationships/slide" Target="slides/slide321.xml"/><Relationship Id="rId767" Type="http://schemas.openxmlformats.org/officeDocument/2006/relationships/slide" Target="slides/slide766.xml"/><Relationship Id="rId974" Type="http://schemas.openxmlformats.org/officeDocument/2006/relationships/slide" Target="slides/slide973.xml"/><Relationship Id="rId627" Type="http://schemas.openxmlformats.org/officeDocument/2006/relationships/slide" Target="slides/slide626.xml"/><Relationship Id="rId834" Type="http://schemas.openxmlformats.org/officeDocument/2006/relationships/slide" Target="slides/slide833.xml"/><Relationship Id="rId1257" Type="http://schemas.openxmlformats.org/officeDocument/2006/relationships/slide" Target="slides/slide1256.xml"/><Relationship Id="rId1464" Type="http://schemas.openxmlformats.org/officeDocument/2006/relationships/slide" Target="slides/slide1463.xml"/><Relationship Id="rId1671" Type="http://schemas.openxmlformats.org/officeDocument/2006/relationships/slide" Target="slides/slide1670.xml"/><Relationship Id="rId901" Type="http://schemas.openxmlformats.org/officeDocument/2006/relationships/slide" Target="slides/slide900.xml"/><Relationship Id="rId1117" Type="http://schemas.openxmlformats.org/officeDocument/2006/relationships/slide" Target="slides/slide1116.xml"/><Relationship Id="rId1324" Type="http://schemas.openxmlformats.org/officeDocument/2006/relationships/slide" Target="slides/slide1323.xml"/><Relationship Id="rId1531" Type="http://schemas.openxmlformats.org/officeDocument/2006/relationships/slide" Target="slides/slide1530.xml"/><Relationship Id="rId1769" Type="http://schemas.openxmlformats.org/officeDocument/2006/relationships/slide" Target="slides/slide1768.xml"/><Relationship Id="rId30" Type="http://schemas.openxmlformats.org/officeDocument/2006/relationships/slide" Target="slides/slide29.xml"/><Relationship Id="rId1629" Type="http://schemas.openxmlformats.org/officeDocument/2006/relationships/slide" Target="slides/slide1628.xml"/><Relationship Id="rId1836" Type="http://schemas.openxmlformats.org/officeDocument/2006/relationships/slide" Target="slides/slide1835.xml"/><Relationship Id="rId277" Type="http://schemas.openxmlformats.org/officeDocument/2006/relationships/slide" Target="slides/slide276.xml"/><Relationship Id="rId484" Type="http://schemas.openxmlformats.org/officeDocument/2006/relationships/slide" Target="slides/slide483.xml"/><Relationship Id="rId137" Type="http://schemas.openxmlformats.org/officeDocument/2006/relationships/slide" Target="slides/slide136.xml"/><Relationship Id="rId344" Type="http://schemas.openxmlformats.org/officeDocument/2006/relationships/slide" Target="slides/slide343.xml"/><Relationship Id="rId691" Type="http://schemas.openxmlformats.org/officeDocument/2006/relationships/slide" Target="slides/slide690.xml"/><Relationship Id="rId789" Type="http://schemas.openxmlformats.org/officeDocument/2006/relationships/slide" Target="slides/slide788.xml"/><Relationship Id="rId996" Type="http://schemas.openxmlformats.org/officeDocument/2006/relationships/slide" Target="slides/slide995.xml"/><Relationship Id="rId551" Type="http://schemas.openxmlformats.org/officeDocument/2006/relationships/slide" Target="slides/slide550.xml"/><Relationship Id="rId649" Type="http://schemas.openxmlformats.org/officeDocument/2006/relationships/slide" Target="slides/slide648.xml"/><Relationship Id="rId856" Type="http://schemas.openxmlformats.org/officeDocument/2006/relationships/slide" Target="slides/slide855.xml"/><Relationship Id="rId1181" Type="http://schemas.openxmlformats.org/officeDocument/2006/relationships/slide" Target="slides/slide1180.xml"/><Relationship Id="rId1279" Type="http://schemas.openxmlformats.org/officeDocument/2006/relationships/slide" Target="slides/slide1278.xml"/><Relationship Id="rId1486" Type="http://schemas.openxmlformats.org/officeDocument/2006/relationships/slide" Target="slides/slide1485.xml"/><Relationship Id="rId204" Type="http://schemas.openxmlformats.org/officeDocument/2006/relationships/slide" Target="slides/slide203.xml"/><Relationship Id="rId411" Type="http://schemas.openxmlformats.org/officeDocument/2006/relationships/slide" Target="slides/slide410.xml"/><Relationship Id="rId509" Type="http://schemas.openxmlformats.org/officeDocument/2006/relationships/slide" Target="slides/slide508.xml"/><Relationship Id="rId1041" Type="http://schemas.openxmlformats.org/officeDocument/2006/relationships/slide" Target="slides/slide1040.xml"/><Relationship Id="rId1139" Type="http://schemas.openxmlformats.org/officeDocument/2006/relationships/slide" Target="slides/slide1138.xml"/><Relationship Id="rId1346" Type="http://schemas.openxmlformats.org/officeDocument/2006/relationships/slide" Target="slides/slide1345.xml"/><Relationship Id="rId1693" Type="http://schemas.openxmlformats.org/officeDocument/2006/relationships/slide" Target="slides/slide1692.xml"/><Relationship Id="rId716" Type="http://schemas.openxmlformats.org/officeDocument/2006/relationships/slide" Target="slides/slide715.xml"/><Relationship Id="rId923" Type="http://schemas.openxmlformats.org/officeDocument/2006/relationships/slide" Target="slides/slide922.xml"/><Relationship Id="rId1553" Type="http://schemas.openxmlformats.org/officeDocument/2006/relationships/slide" Target="slides/slide1552.xml"/><Relationship Id="rId1760" Type="http://schemas.openxmlformats.org/officeDocument/2006/relationships/slide" Target="slides/slide1759.xml"/><Relationship Id="rId1858" Type="http://schemas.openxmlformats.org/officeDocument/2006/relationships/slide" Target="slides/slide1857.xml"/><Relationship Id="rId52" Type="http://schemas.openxmlformats.org/officeDocument/2006/relationships/slide" Target="slides/slide51.xml"/><Relationship Id="rId1206" Type="http://schemas.openxmlformats.org/officeDocument/2006/relationships/slide" Target="slides/slide1205.xml"/><Relationship Id="rId1413" Type="http://schemas.openxmlformats.org/officeDocument/2006/relationships/slide" Target="slides/slide1412.xml"/><Relationship Id="rId1620" Type="http://schemas.openxmlformats.org/officeDocument/2006/relationships/slide" Target="slides/slide1619.xml"/><Relationship Id="rId1718" Type="http://schemas.openxmlformats.org/officeDocument/2006/relationships/slide" Target="slides/slide1717.xml"/><Relationship Id="rId299" Type="http://schemas.openxmlformats.org/officeDocument/2006/relationships/slide" Target="slides/slide298.xml"/><Relationship Id="rId159" Type="http://schemas.openxmlformats.org/officeDocument/2006/relationships/slide" Target="slides/slide158.xml"/><Relationship Id="rId366" Type="http://schemas.openxmlformats.org/officeDocument/2006/relationships/slide" Target="slides/slide365.xml"/><Relationship Id="rId573" Type="http://schemas.openxmlformats.org/officeDocument/2006/relationships/slide" Target="slides/slide572.xml"/><Relationship Id="rId780" Type="http://schemas.openxmlformats.org/officeDocument/2006/relationships/slide" Target="slides/slide779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878" Type="http://schemas.openxmlformats.org/officeDocument/2006/relationships/slide" Target="slides/slide877.xml"/><Relationship Id="rId1063" Type="http://schemas.openxmlformats.org/officeDocument/2006/relationships/slide" Target="slides/slide1062.xml"/><Relationship Id="rId1270" Type="http://schemas.openxmlformats.org/officeDocument/2006/relationships/slide" Target="slides/slide1269.xml"/><Relationship Id="rId640" Type="http://schemas.openxmlformats.org/officeDocument/2006/relationships/slide" Target="slides/slide639.xml"/><Relationship Id="rId738" Type="http://schemas.openxmlformats.org/officeDocument/2006/relationships/slide" Target="slides/slide737.xml"/><Relationship Id="rId945" Type="http://schemas.openxmlformats.org/officeDocument/2006/relationships/slide" Target="slides/slide944.xml"/><Relationship Id="rId1368" Type="http://schemas.openxmlformats.org/officeDocument/2006/relationships/slide" Target="slides/slide1367.xml"/><Relationship Id="rId1575" Type="http://schemas.openxmlformats.org/officeDocument/2006/relationships/slide" Target="slides/slide1574.xml"/><Relationship Id="rId1782" Type="http://schemas.openxmlformats.org/officeDocument/2006/relationships/slide" Target="slides/slide1781.xml"/><Relationship Id="rId74" Type="http://schemas.openxmlformats.org/officeDocument/2006/relationships/slide" Target="slides/slide73.xml"/><Relationship Id="rId500" Type="http://schemas.openxmlformats.org/officeDocument/2006/relationships/slide" Target="slides/slide499.xml"/><Relationship Id="rId805" Type="http://schemas.openxmlformats.org/officeDocument/2006/relationships/slide" Target="slides/slide804.xml"/><Relationship Id="rId1130" Type="http://schemas.openxmlformats.org/officeDocument/2006/relationships/slide" Target="slides/slide1129.xml"/><Relationship Id="rId1228" Type="http://schemas.openxmlformats.org/officeDocument/2006/relationships/slide" Target="slides/slide1227.xml"/><Relationship Id="rId1435" Type="http://schemas.openxmlformats.org/officeDocument/2006/relationships/slide" Target="slides/slide1434.xml"/><Relationship Id="rId1642" Type="http://schemas.openxmlformats.org/officeDocument/2006/relationships/slide" Target="slides/slide1641.xml"/><Relationship Id="rId1502" Type="http://schemas.openxmlformats.org/officeDocument/2006/relationships/slide" Target="slides/slide1501.xml"/><Relationship Id="rId1807" Type="http://schemas.openxmlformats.org/officeDocument/2006/relationships/slide" Target="slides/slide1806.xml"/><Relationship Id="rId290" Type="http://schemas.openxmlformats.org/officeDocument/2006/relationships/slide" Target="slides/slide289.xml"/><Relationship Id="rId388" Type="http://schemas.openxmlformats.org/officeDocument/2006/relationships/slide" Target="slides/slide387.xml"/><Relationship Id="rId150" Type="http://schemas.openxmlformats.org/officeDocument/2006/relationships/slide" Target="slides/slide149.xml"/><Relationship Id="rId595" Type="http://schemas.openxmlformats.org/officeDocument/2006/relationships/slide" Target="slides/slide594.xml"/><Relationship Id="rId248" Type="http://schemas.openxmlformats.org/officeDocument/2006/relationships/slide" Target="slides/slide247.xml"/><Relationship Id="rId455" Type="http://schemas.openxmlformats.org/officeDocument/2006/relationships/slide" Target="slides/slide454.xml"/><Relationship Id="rId662" Type="http://schemas.openxmlformats.org/officeDocument/2006/relationships/slide" Target="slides/slide661.xml"/><Relationship Id="rId1085" Type="http://schemas.openxmlformats.org/officeDocument/2006/relationships/slide" Target="slides/slide1084.xml"/><Relationship Id="rId1292" Type="http://schemas.openxmlformats.org/officeDocument/2006/relationships/slide" Target="slides/slide129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522" Type="http://schemas.openxmlformats.org/officeDocument/2006/relationships/slide" Target="slides/slide521.xml"/><Relationship Id="rId967" Type="http://schemas.openxmlformats.org/officeDocument/2006/relationships/slide" Target="slides/slide966.xml"/><Relationship Id="rId1152" Type="http://schemas.openxmlformats.org/officeDocument/2006/relationships/slide" Target="slides/slide1151.xml"/><Relationship Id="rId1597" Type="http://schemas.openxmlformats.org/officeDocument/2006/relationships/slide" Target="slides/slide1596.xml"/><Relationship Id="rId96" Type="http://schemas.openxmlformats.org/officeDocument/2006/relationships/slide" Target="slides/slide95.xml"/><Relationship Id="rId827" Type="http://schemas.openxmlformats.org/officeDocument/2006/relationships/slide" Target="slides/slide826.xml"/><Relationship Id="rId1012" Type="http://schemas.openxmlformats.org/officeDocument/2006/relationships/slide" Target="slides/slide1011.xml"/><Relationship Id="rId1457" Type="http://schemas.openxmlformats.org/officeDocument/2006/relationships/slide" Target="slides/slide1456.xml"/><Relationship Id="rId1664" Type="http://schemas.openxmlformats.org/officeDocument/2006/relationships/slide" Target="slides/slide1663.xml"/><Relationship Id="rId1871" Type="http://schemas.openxmlformats.org/officeDocument/2006/relationships/slide" Target="slides/slide1870.xml"/><Relationship Id="rId1317" Type="http://schemas.openxmlformats.org/officeDocument/2006/relationships/slide" Target="slides/slide1316.xml"/><Relationship Id="rId1524" Type="http://schemas.openxmlformats.org/officeDocument/2006/relationships/slide" Target="slides/slide1523.xml"/><Relationship Id="rId1731" Type="http://schemas.openxmlformats.org/officeDocument/2006/relationships/slide" Target="slides/slide1730.xml"/><Relationship Id="rId23" Type="http://schemas.openxmlformats.org/officeDocument/2006/relationships/slide" Target="slides/slide22.xml"/><Relationship Id="rId1829" Type="http://schemas.openxmlformats.org/officeDocument/2006/relationships/slide" Target="slides/slide1828.xml"/><Relationship Id="rId172" Type="http://schemas.openxmlformats.org/officeDocument/2006/relationships/slide" Target="slides/slide171.xml"/><Relationship Id="rId477" Type="http://schemas.openxmlformats.org/officeDocument/2006/relationships/slide" Target="slides/slide476.xml"/><Relationship Id="rId684" Type="http://schemas.openxmlformats.org/officeDocument/2006/relationships/slide" Target="slides/slide683.xml"/><Relationship Id="rId337" Type="http://schemas.openxmlformats.org/officeDocument/2006/relationships/slide" Target="slides/slide336.xml"/><Relationship Id="rId891" Type="http://schemas.openxmlformats.org/officeDocument/2006/relationships/slide" Target="slides/slide890.xml"/><Relationship Id="rId989" Type="http://schemas.openxmlformats.org/officeDocument/2006/relationships/slide" Target="slides/slide988.xml"/><Relationship Id="rId544" Type="http://schemas.openxmlformats.org/officeDocument/2006/relationships/slide" Target="slides/slide543.xml"/><Relationship Id="rId751" Type="http://schemas.openxmlformats.org/officeDocument/2006/relationships/slide" Target="slides/slide750.xml"/><Relationship Id="rId849" Type="http://schemas.openxmlformats.org/officeDocument/2006/relationships/slide" Target="slides/slide848.xml"/><Relationship Id="rId1174" Type="http://schemas.openxmlformats.org/officeDocument/2006/relationships/slide" Target="slides/slide1173.xml"/><Relationship Id="rId1381" Type="http://schemas.openxmlformats.org/officeDocument/2006/relationships/slide" Target="slides/slide1380.xml"/><Relationship Id="rId1479" Type="http://schemas.openxmlformats.org/officeDocument/2006/relationships/slide" Target="slides/slide1478.xml"/><Relationship Id="rId1686" Type="http://schemas.openxmlformats.org/officeDocument/2006/relationships/slide" Target="slides/slide1685.xml"/><Relationship Id="rId404" Type="http://schemas.openxmlformats.org/officeDocument/2006/relationships/slide" Target="slides/slide403.xml"/><Relationship Id="rId611" Type="http://schemas.openxmlformats.org/officeDocument/2006/relationships/slide" Target="slides/slide610.xml"/><Relationship Id="rId1034" Type="http://schemas.openxmlformats.org/officeDocument/2006/relationships/slide" Target="slides/slide1033.xml"/><Relationship Id="rId1241" Type="http://schemas.openxmlformats.org/officeDocument/2006/relationships/slide" Target="slides/slide1240.xml"/><Relationship Id="rId1339" Type="http://schemas.openxmlformats.org/officeDocument/2006/relationships/slide" Target="slides/slide1338.xml"/><Relationship Id="rId1893" Type="http://schemas.openxmlformats.org/officeDocument/2006/relationships/theme" Target="theme/theme1.xml"/><Relationship Id="rId709" Type="http://schemas.openxmlformats.org/officeDocument/2006/relationships/slide" Target="slides/slide708.xml"/><Relationship Id="rId916" Type="http://schemas.openxmlformats.org/officeDocument/2006/relationships/slide" Target="slides/slide915.xml"/><Relationship Id="rId1101" Type="http://schemas.openxmlformats.org/officeDocument/2006/relationships/slide" Target="slides/slide1100.xml"/><Relationship Id="rId1546" Type="http://schemas.openxmlformats.org/officeDocument/2006/relationships/slide" Target="slides/slide1545.xml"/><Relationship Id="rId1753" Type="http://schemas.openxmlformats.org/officeDocument/2006/relationships/slide" Target="slides/slide1752.xml"/><Relationship Id="rId45" Type="http://schemas.openxmlformats.org/officeDocument/2006/relationships/slide" Target="slides/slide44.xml"/><Relationship Id="rId1406" Type="http://schemas.openxmlformats.org/officeDocument/2006/relationships/slide" Target="slides/slide1405.xml"/><Relationship Id="rId1613" Type="http://schemas.openxmlformats.org/officeDocument/2006/relationships/slide" Target="slides/slide1612.xml"/><Relationship Id="rId1820" Type="http://schemas.openxmlformats.org/officeDocument/2006/relationships/slide" Target="slides/slide1819.xml"/><Relationship Id="rId194" Type="http://schemas.openxmlformats.org/officeDocument/2006/relationships/slide" Target="slides/slide193.xml"/><Relationship Id="rId261" Type="http://schemas.openxmlformats.org/officeDocument/2006/relationships/slide" Target="slides/slide260.xml"/><Relationship Id="rId499" Type="http://schemas.openxmlformats.org/officeDocument/2006/relationships/slide" Target="slides/slide498.xml"/><Relationship Id="rId359" Type="http://schemas.openxmlformats.org/officeDocument/2006/relationships/slide" Target="slides/slide358.xml"/><Relationship Id="rId566" Type="http://schemas.openxmlformats.org/officeDocument/2006/relationships/slide" Target="slides/slide565.xml"/><Relationship Id="rId773" Type="http://schemas.openxmlformats.org/officeDocument/2006/relationships/slide" Target="slides/slide772.xml"/><Relationship Id="rId1196" Type="http://schemas.openxmlformats.org/officeDocument/2006/relationships/slide" Target="slides/slide1195.xml"/><Relationship Id="rId121" Type="http://schemas.openxmlformats.org/officeDocument/2006/relationships/slide" Target="slides/slide120.xml"/><Relationship Id="rId219" Type="http://schemas.openxmlformats.org/officeDocument/2006/relationships/slide" Target="slides/slide218.xml"/><Relationship Id="rId426" Type="http://schemas.openxmlformats.org/officeDocument/2006/relationships/slide" Target="slides/slide425.xml"/><Relationship Id="rId633" Type="http://schemas.openxmlformats.org/officeDocument/2006/relationships/slide" Target="slides/slide632.xml"/><Relationship Id="rId980" Type="http://schemas.openxmlformats.org/officeDocument/2006/relationships/slide" Target="slides/slide979.xml"/><Relationship Id="rId1056" Type="http://schemas.openxmlformats.org/officeDocument/2006/relationships/slide" Target="slides/slide1055.xml"/><Relationship Id="rId1263" Type="http://schemas.openxmlformats.org/officeDocument/2006/relationships/slide" Target="slides/slide1262.xml"/><Relationship Id="rId840" Type="http://schemas.openxmlformats.org/officeDocument/2006/relationships/slide" Target="slides/slide839.xml"/><Relationship Id="rId938" Type="http://schemas.openxmlformats.org/officeDocument/2006/relationships/slide" Target="slides/slide937.xml"/><Relationship Id="rId1470" Type="http://schemas.openxmlformats.org/officeDocument/2006/relationships/slide" Target="slides/slide1469.xml"/><Relationship Id="rId1568" Type="http://schemas.openxmlformats.org/officeDocument/2006/relationships/slide" Target="slides/slide1567.xml"/><Relationship Id="rId1775" Type="http://schemas.openxmlformats.org/officeDocument/2006/relationships/slide" Target="slides/slide1774.xml"/><Relationship Id="rId67" Type="http://schemas.openxmlformats.org/officeDocument/2006/relationships/slide" Target="slides/slide66.xml"/><Relationship Id="rId700" Type="http://schemas.openxmlformats.org/officeDocument/2006/relationships/slide" Target="slides/slide699.xml"/><Relationship Id="rId1123" Type="http://schemas.openxmlformats.org/officeDocument/2006/relationships/slide" Target="slides/slide1122.xml"/><Relationship Id="rId1330" Type="http://schemas.openxmlformats.org/officeDocument/2006/relationships/slide" Target="slides/slide1329.xml"/><Relationship Id="rId1428" Type="http://schemas.openxmlformats.org/officeDocument/2006/relationships/slide" Target="slides/slide1427.xml"/><Relationship Id="rId1635" Type="http://schemas.openxmlformats.org/officeDocument/2006/relationships/slide" Target="slides/slide1634.xml"/><Relationship Id="rId1842" Type="http://schemas.openxmlformats.org/officeDocument/2006/relationships/slide" Target="slides/slide1841.xml"/><Relationship Id="rId1702" Type="http://schemas.openxmlformats.org/officeDocument/2006/relationships/slide" Target="slides/slide1701.xml"/><Relationship Id="rId283" Type="http://schemas.openxmlformats.org/officeDocument/2006/relationships/slide" Target="slides/slide282.xml"/><Relationship Id="rId490" Type="http://schemas.openxmlformats.org/officeDocument/2006/relationships/slide" Target="slides/slide489.xml"/><Relationship Id="rId143" Type="http://schemas.openxmlformats.org/officeDocument/2006/relationships/slide" Target="slides/slide142.xml"/><Relationship Id="rId350" Type="http://schemas.openxmlformats.org/officeDocument/2006/relationships/slide" Target="slides/slide349.xml"/><Relationship Id="rId588" Type="http://schemas.openxmlformats.org/officeDocument/2006/relationships/slide" Target="slides/slide587.xml"/><Relationship Id="rId795" Type="http://schemas.openxmlformats.org/officeDocument/2006/relationships/slide" Target="slides/slide79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448" Type="http://schemas.openxmlformats.org/officeDocument/2006/relationships/slide" Target="slides/slide447.xml"/><Relationship Id="rId655" Type="http://schemas.openxmlformats.org/officeDocument/2006/relationships/slide" Target="slides/slide654.xml"/><Relationship Id="rId862" Type="http://schemas.openxmlformats.org/officeDocument/2006/relationships/slide" Target="slides/slide861.xml"/><Relationship Id="rId1078" Type="http://schemas.openxmlformats.org/officeDocument/2006/relationships/slide" Target="slides/slide1077.xml"/><Relationship Id="rId1285" Type="http://schemas.openxmlformats.org/officeDocument/2006/relationships/slide" Target="slides/slide1284.xml"/><Relationship Id="rId1492" Type="http://schemas.openxmlformats.org/officeDocument/2006/relationships/slide" Target="slides/slide1491.xml"/><Relationship Id="rId308" Type="http://schemas.openxmlformats.org/officeDocument/2006/relationships/slide" Target="slides/slide307.xml"/><Relationship Id="rId515" Type="http://schemas.openxmlformats.org/officeDocument/2006/relationships/slide" Target="slides/slide514.xml"/><Relationship Id="rId722" Type="http://schemas.openxmlformats.org/officeDocument/2006/relationships/slide" Target="slides/slide721.xml"/><Relationship Id="rId1145" Type="http://schemas.openxmlformats.org/officeDocument/2006/relationships/slide" Target="slides/slide1144.xml"/><Relationship Id="rId1352" Type="http://schemas.openxmlformats.org/officeDocument/2006/relationships/slide" Target="slides/slide1351.xml"/><Relationship Id="rId1797" Type="http://schemas.openxmlformats.org/officeDocument/2006/relationships/slide" Target="slides/slide1796.xml"/><Relationship Id="rId89" Type="http://schemas.openxmlformats.org/officeDocument/2006/relationships/slide" Target="slides/slide88.xml"/><Relationship Id="rId1005" Type="http://schemas.openxmlformats.org/officeDocument/2006/relationships/slide" Target="slides/slide1004.xml"/><Relationship Id="rId1212" Type="http://schemas.openxmlformats.org/officeDocument/2006/relationships/slide" Target="slides/slide1211.xml"/><Relationship Id="rId1657" Type="http://schemas.openxmlformats.org/officeDocument/2006/relationships/slide" Target="slides/slide1656.xml"/><Relationship Id="rId1864" Type="http://schemas.openxmlformats.org/officeDocument/2006/relationships/slide" Target="slides/slide1863.xml"/><Relationship Id="rId1517" Type="http://schemas.openxmlformats.org/officeDocument/2006/relationships/slide" Target="slides/slide1516.xml"/><Relationship Id="rId1724" Type="http://schemas.openxmlformats.org/officeDocument/2006/relationships/slide" Target="slides/slide1723.xml"/><Relationship Id="rId16" Type="http://schemas.openxmlformats.org/officeDocument/2006/relationships/slide" Target="slides/slide15.xml"/><Relationship Id="rId165" Type="http://schemas.openxmlformats.org/officeDocument/2006/relationships/slide" Target="slides/slide164.xml"/><Relationship Id="rId372" Type="http://schemas.openxmlformats.org/officeDocument/2006/relationships/slide" Target="slides/slide371.xml"/><Relationship Id="rId677" Type="http://schemas.openxmlformats.org/officeDocument/2006/relationships/slide" Target="slides/slide676.xml"/><Relationship Id="rId232" Type="http://schemas.openxmlformats.org/officeDocument/2006/relationships/slide" Target="slides/slide231.xml"/><Relationship Id="rId884" Type="http://schemas.openxmlformats.org/officeDocument/2006/relationships/slide" Target="slides/slide883.xml"/><Relationship Id="rId537" Type="http://schemas.openxmlformats.org/officeDocument/2006/relationships/slide" Target="slides/slide536.xml"/><Relationship Id="rId744" Type="http://schemas.openxmlformats.org/officeDocument/2006/relationships/slide" Target="slides/slide743.xml"/><Relationship Id="rId951" Type="http://schemas.openxmlformats.org/officeDocument/2006/relationships/slide" Target="slides/slide950.xml"/><Relationship Id="rId1167" Type="http://schemas.openxmlformats.org/officeDocument/2006/relationships/slide" Target="slides/slide1166.xml"/><Relationship Id="rId1374" Type="http://schemas.openxmlformats.org/officeDocument/2006/relationships/slide" Target="slides/slide1373.xml"/><Relationship Id="rId1581" Type="http://schemas.openxmlformats.org/officeDocument/2006/relationships/slide" Target="slides/slide1580.xml"/><Relationship Id="rId1679" Type="http://schemas.openxmlformats.org/officeDocument/2006/relationships/slide" Target="slides/slide1678.xml"/><Relationship Id="rId80" Type="http://schemas.openxmlformats.org/officeDocument/2006/relationships/slide" Target="slides/slide79.xml"/><Relationship Id="rId604" Type="http://schemas.openxmlformats.org/officeDocument/2006/relationships/slide" Target="slides/slide603.xml"/><Relationship Id="rId811" Type="http://schemas.openxmlformats.org/officeDocument/2006/relationships/slide" Target="slides/slide810.xml"/><Relationship Id="rId1027" Type="http://schemas.openxmlformats.org/officeDocument/2006/relationships/slide" Target="slides/slide1026.xml"/><Relationship Id="rId1234" Type="http://schemas.openxmlformats.org/officeDocument/2006/relationships/slide" Target="slides/slide1233.xml"/><Relationship Id="rId1441" Type="http://schemas.openxmlformats.org/officeDocument/2006/relationships/slide" Target="slides/slide1440.xml"/><Relationship Id="rId1886" Type="http://schemas.openxmlformats.org/officeDocument/2006/relationships/slide" Target="slides/slide1885.xml"/><Relationship Id="rId909" Type="http://schemas.openxmlformats.org/officeDocument/2006/relationships/slide" Target="slides/slide908.xml"/><Relationship Id="rId1301" Type="http://schemas.openxmlformats.org/officeDocument/2006/relationships/slide" Target="slides/slide1300.xml"/><Relationship Id="rId1539" Type="http://schemas.openxmlformats.org/officeDocument/2006/relationships/slide" Target="slides/slide1538.xml"/><Relationship Id="rId1746" Type="http://schemas.openxmlformats.org/officeDocument/2006/relationships/slide" Target="slides/slide1745.xml"/><Relationship Id="rId38" Type="http://schemas.openxmlformats.org/officeDocument/2006/relationships/slide" Target="slides/slide37.xml"/><Relationship Id="rId1606" Type="http://schemas.openxmlformats.org/officeDocument/2006/relationships/slide" Target="slides/slide1605.xml"/><Relationship Id="rId1813" Type="http://schemas.openxmlformats.org/officeDocument/2006/relationships/slide" Target="slides/slide1812.xml"/><Relationship Id="rId187" Type="http://schemas.openxmlformats.org/officeDocument/2006/relationships/slide" Target="slides/slide186.xml"/><Relationship Id="rId394" Type="http://schemas.openxmlformats.org/officeDocument/2006/relationships/slide" Target="slides/slide393.xml"/><Relationship Id="rId254" Type="http://schemas.openxmlformats.org/officeDocument/2006/relationships/slide" Target="slides/slide253.xml"/><Relationship Id="rId699" Type="http://schemas.openxmlformats.org/officeDocument/2006/relationships/slide" Target="slides/slide698.xml"/><Relationship Id="rId1091" Type="http://schemas.openxmlformats.org/officeDocument/2006/relationships/slide" Target="slides/slide1090.xml"/><Relationship Id="rId114" Type="http://schemas.openxmlformats.org/officeDocument/2006/relationships/slide" Target="slides/slide113.xml"/><Relationship Id="rId461" Type="http://schemas.openxmlformats.org/officeDocument/2006/relationships/slide" Target="slides/slide460.xml"/><Relationship Id="rId559" Type="http://schemas.openxmlformats.org/officeDocument/2006/relationships/slide" Target="slides/slide558.xml"/><Relationship Id="rId766" Type="http://schemas.openxmlformats.org/officeDocument/2006/relationships/slide" Target="slides/slide765.xml"/><Relationship Id="rId1189" Type="http://schemas.openxmlformats.org/officeDocument/2006/relationships/slide" Target="slides/slide1188.xml"/><Relationship Id="rId1396" Type="http://schemas.openxmlformats.org/officeDocument/2006/relationships/slide" Target="slides/slide1395.xml"/><Relationship Id="rId321" Type="http://schemas.openxmlformats.org/officeDocument/2006/relationships/slide" Target="slides/slide320.xml"/><Relationship Id="rId419" Type="http://schemas.openxmlformats.org/officeDocument/2006/relationships/slide" Target="slides/slide418.xml"/><Relationship Id="rId626" Type="http://schemas.openxmlformats.org/officeDocument/2006/relationships/slide" Target="slides/slide625.xml"/><Relationship Id="rId973" Type="http://schemas.openxmlformats.org/officeDocument/2006/relationships/slide" Target="slides/slide972.xml"/><Relationship Id="rId1049" Type="http://schemas.openxmlformats.org/officeDocument/2006/relationships/slide" Target="slides/slide1048.xml"/><Relationship Id="rId1256" Type="http://schemas.openxmlformats.org/officeDocument/2006/relationships/slide" Target="slides/slide1255.xml"/><Relationship Id="rId833" Type="http://schemas.openxmlformats.org/officeDocument/2006/relationships/slide" Target="slides/slide832.xml"/><Relationship Id="rId1116" Type="http://schemas.openxmlformats.org/officeDocument/2006/relationships/slide" Target="slides/slide1115.xml"/><Relationship Id="rId1463" Type="http://schemas.openxmlformats.org/officeDocument/2006/relationships/slide" Target="slides/slide1462.xml"/><Relationship Id="rId1670" Type="http://schemas.openxmlformats.org/officeDocument/2006/relationships/slide" Target="slides/slide1669.xml"/><Relationship Id="rId1768" Type="http://schemas.openxmlformats.org/officeDocument/2006/relationships/slide" Target="slides/slide1767.xml"/><Relationship Id="rId900" Type="http://schemas.openxmlformats.org/officeDocument/2006/relationships/slide" Target="slides/slide899.xml"/><Relationship Id="rId1323" Type="http://schemas.openxmlformats.org/officeDocument/2006/relationships/slide" Target="slides/slide1322.xml"/><Relationship Id="rId1530" Type="http://schemas.openxmlformats.org/officeDocument/2006/relationships/slide" Target="slides/slide1529.xml"/><Relationship Id="rId1628" Type="http://schemas.openxmlformats.org/officeDocument/2006/relationships/slide" Target="slides/slide1627.xml"/><Relationship Id="rId1835" Type="http://schemas.openxmlformats.org/officeDocument/2006/relationships/slide" Target="slides/slide1834.xml"/><Relationship Id="rId276" Type="http://schemas.openxmlformats.org/officeDocument/2006/relationships/slide" Target="slides/slide275.xml"/><Relationship Id="rId483" Type="http://schemas.openxmlformats.org/officeDocument/2006/relationships/slide" Target="slides/slide482.xml"/><Relationship Id="rId690" Type="http://schemas.openxmlformats.org/officeDocument/2006/relationships/slide" Target="slides/slide689.xml"/><Relationship Id="rId136" Type="http://schemas.openxmlformats.org/officeDocument/2006/relationships/slide" Target="slides/slide135.xml"/><Relationship Id="rId343" Type="http://schemas.openxmlformats.org/officeDocument/2006/relationships/slide" Target="slides/slide342.xml"/><Relationship Id="rId550" Type="http://schemas.openxmlformats.org/officeDocument/2006/relationships/slide" Target="slides/slide549.xml"/><Relationship Id="rId788" Type="http://schemas.openxmlformats.org/officeDocument/2006/relationships/slide" Target="slides/slide787.xml"/><Relationship Id="rId995" Type="http://schemas.openxmlformats.org/officeDocument/2006/relationships/slide" Target="slides/slide994.xml"/><Relationship Id="rId1180" Type="http://schemas.openxmlformats.org/officeDocument/2006/relationships/slide" Target="slides/slide1179.xml"/><Relationship Id="rId203" Type="http://schemas.openxmlformats.org/officeDocument/2006/relationships/slide" Target="slides/slide202.xml"/><Relationship Id="rId648" Type="http://schemas.openxmlformats.org/officeDocument/2006/relationships/slide" Target="slides/slide647.xml"/><Relationship Id="rId855" Type="http://schemas.openxmlformats.org/officeDocument/2006/relationships/slide" Target="slides/slide854.xml"/><Relationship Id="rId1040" Type="http://schemas.openxmlformats.org/officeDocument/2006/relationships/slide" Target="slides/slide1039.xml"/><Relationship Id="rId1278" Type="http://schemas.openxmlformats.org/officeDocument/2006/relationships/slide" Target="slides/slide1277.xml"/><Relationship Id="rId1485" Type="http://schemas.openxmlformats.org/officeDocument/2006/relationships/slide" Target="slides/slide1484.xml"/><Relationship Id="rId1692" Type="http://schemas.openxmlformats.org/officeDocument/2006/relationships/slide" Target="slides/slide1691.xml"/><Relationship Id="rId410" Type="http://schemas.openxmlformats.org/officeDocument/2006/relationships/slide" Target="slides/slide409.xml"/><Relationship Id="rId508" Type="http://schemas.openxmlformats.org/officeDocument/2006/relationships/slide" Target="slides/slide507.xml"/><Relationship Id="rId715" Type="http://schemas.openxmlformats.org/officeDocument/2006/relationships/slide" Target="slides/slide714.xml"/><Relationship Id="rId922" Type="http://schemas.openxmlformats.org/officeDocument/2006/relationships/slide" Target="slides/slide921.xml"/><Relationship Id="rId1138" Type="http://schemas.openxmlformats.org/officeDocument/2006/relationships/slide" Target="slides/slide1137.xml"/><Relationship Id="rId1345" Type="http://schemas.openxmlformats.org/officeDocument/2006/relationships/slide" Target="slides/slide1344.xml"/><Relationship Id="rId1552" Type="http://schemas.openxmlformats.org/officeDocument/2006/relationships/slide" Target="slides/slide1551.xml"/><Relationship Id="rId1205" Type="http://schemas.openxmlformats.org/officeDocument/2006/relationships/slide" Target="slides/slide1204.xml"/><Relationship Id="rId1857" Type="http://schemas.openxmlformats.org/officeDocument/2006/relationships/slide" Target="slides/slide1856.xml"/><Relationship Id="rId51" Type="http://schemas.openxmlformats.org/officeDocument/2006/relationships/slide" Target="slides/slide50.xml"/><Relationship Id="rId1412" Type="http://schemas.openxmlformats.org/officeDocument/2006/relationships/slide" Target="slides/slide1411.xml"/><Relationship Id="rId1717" Type="http://schemas.openxmlformats.org/officeDocument/2006/relationships/slide" Target="slides/slide1716.xml"/><Relationship Id="rId298" Type="http://schemas.openxmlformats.org/officeDocument/2006/relationships/slide" Target="slides/slide297.xml"/><Relationship Id="rId158" Type="http://schemas.openxmlformats.org/officeDocument/2006/relationships/slide" Target="slides/slide157.xml"/><Relationship Id="rId365" Type="http://schemas.openxmlformats.org/officeDocument/2006/relationships/slide" Target="slides/slide364.xml"/><Relationship Id="rId572" Type="http://schemas.openxmlformats.org/officeDocument/2006/relationships/slide" Target="slides/slide571.xml"/><Relationship Id="rId225" Type="http://schemas.openxmlformats.org/officeDocument/2006/relationships/slide" Target="slides/slide224.xml"/><Relationship Id="rId432" Type="http://schemas.openxmlformats.org/officeDocument/2006/relationships/slide" Target="slides/slide431.xml"/><Relationship Id="rId877" Type="http://schemas.openxmlformats.org/officeDocument/2006/relationships/slide" Target="slides/slide876.xml"/><Relationship Id="rId1062" Type="http://schemas.openxmlformats.org/officeDocument/2006/relationships/slide" Target="slides/slide1061.xml"/><Relationship Id="rId737" Type="http://schemas.openxmlformats.org/officeDocument/2006/relationships/slide" Target="slides/slide736.xml"/><Relationship Id="rId944" Type="http://schemas.openxmlformats.org/officeDocument/2006/relationships/slide" Target="slides/slide943.xml"/><Relationship Id="rId1367" Type="http://schemas.openxmlformats.org/officeDocument/2006/relationships/slide" Target="slides/slide1366.xml"/><Relationship Id="rId1574" Type="http://schemas.openxmlformats.org/officeDocument/2006/relationships/slide" Target="slides/slide1573.xml"/><Relationship Id="rId1781" Type="http://schemas.openxmlformats.org/officeDocument/2006/relationships/slide" Target="slides/slide1780.xml"/><Relationship Id="rId73" Type="http://schemas.openxmlformats.org/officeDocument/2006/relationships/slide" Target="slides/slide72.xml"/><Relationship Id="rId804" Type="http://schemas.openxmlformats.org/officeDocument/2006/relationships/slide" Target="slides/slide803.xml"/><Relationship Id="rId1227" Type="http://schemas.openxmlformats.org/officeDocument/2006/relationships/slide" Target="slides/slide1226.xml"/><Relationship Id="rId1434" Type="http://schemas.openxmlformats.org/officeDocument/2006/relationships/slide" Target="slides/slide1433.xml"/><Relationship Id="rId1641" Type="http://schemas.openxmlformats.org/officeDocument/2006/relationships/slide" Target="slides/slide1640.xml"/><Relationship Id="rId1879" Type="http://schemas.openxmlformats.org/officeDocument/2006/relationships/slide" Target="slides/slide1878.xml"/><Relationship Id="rId1501" Type="http://schemas.openxmlformats.org/officeDocument/2006/relationships/slide" Target="slides/slide1500.xml"/><Relationship Id="rId1739" Type="http://schemas.openxmlformats.org/officeDocument/2006/relationships/slide" Target="slides/slide1738.xml"/><Relationship Id="rId1806" Type="http://schemas.openxmlformats.org/officeDocument/2006/relationships/slide" Target="slides/slide1805.xml"/><Relationship Id="rId387" Type="http://schemas.openxmlformats.org/officeDocument/2006/relationships/slide" Target="slides/slide386.xml"/><Relationship Id="rId594" Type="http://schemas.openxmlformats.org/officeDocument/2006/relationships/slide" Target="slides/slide593.xml"/><Relationship Id="rId247" Type="http://schemas.openxmlformats.org/officeDocument/2006/relationships/slide" Target="slides/slide246.xml"/><Relationship Id="rId899" Type="http://schemas.openxmlformats.org/officeDocument/2006/relationships/slide" Target="slides/slide898.xml"/><Relationship Id="rId1084" Type="http://schemas.openxmlformats.org/officeDocument/2006/relationships/slide" Target="slides/slide1083.xml"/><Relationship Id="rId107" Type="http://schemas.openxmlformats.org/officeDocument/2006/relationships/slide" Target="slides/slide106.xml"/><Relationship Id="rId454" Type="http://schemas.openxmlformats.org/officeDocument/2006/relationships/slide" Target="slides/slide453.xml"/><Relationship Id="rId661" Type="http://schemas.openxmlformats.org/officeDocument/2006/relationships/slide" Target="slides/slide660.xml"/><Relationship Id="rId759" Type="http://schemas.openxmlformats.org/officeDocument/2006/relationships/slide" Target="slides/slide758.xml"/><Relationship Id="rId966" Type="http://schemas.openxmlformats.org/officeDocument/2006/relationships/slide" Target="slides/slide965.xml"/><Relationship Id="rId1291" Type="http://schemas.openxmlformats.org/officeDocument/2006/relationships/slide" Target="slides/slide1290.xml"/><Relationship Id="rId1389" Type="http://schemas.openxmlformats.org/officeDocument/2006/relationships/slide" Target="slides/slide1388.xml"/><Relationship Id="rId1596" Type="http://schemas.openxmlformats.org/officeDocument/2006/relationships/slide" Target="slides/slide1595.xml"/><Relationship Id="rId314" Type="http://schemas.openxmlformats.org/officeDocument/2006/relationships/slide" Target="slides/slide313.xml"/><Relationship Id="rId521" Type="http://schemas.openxmlformats.org/officeDocument/2006/relationships/slide" Target="slides/slide520.xml"/><Relationship Id="rId619" Type="http://schemas.openxmlformats.org/officeDocument/2006/relationships/slide" Target="slides/slide618.xml"/><Relationship Id="rId1151" Type="http://schemas.openxmlformats.org/officeDocument/2006/relationships/slide" Target="slides/slide1150.xml"/><Relationship Id="rId1249" Type="http://schemas.openxmlformats.org/officeDocument/2006/relationships/slide" Target="slides/slide1248.xml"/><Relationship Id="rId95" Type="http://schemas.openxmlformats.org/officeDocument/2006/relationships/slide" Target="slides/slide94.xml"/><Relationship Id="rId826" Type="http://schemas.openxmlformats.org/officeDocument/2006/relationships/slide" Target="slides/slide825.xml"/><Relationship Id="rId1011" Type="http://schemas.openxmlformats.org/officeDocument/2006/relationships/slide" Target="slides/slide1010.xml"/><Relationship Id="rId1109" Type="http://schemas.openxmlformats.org/officeDocument/2006/relationships/slide" Target="slides/slide1108.xml"/><Relationship Id="rId1456" Type="http://schemas.openxmlformats.org/officeDocument/2006/relationships/slide" Target="slides/slide1455.xml"/><Relationship Id="rId1663" Type="http://schemas.openxmlformats.org/officeDocument/2006/relationships/slide" Target="slides/slide1662.xml"/><Relationship Id="rId1870" Type="http://schemas.openxmlformats.org/officeDocument/2006/relationships/slide" Target="slides/slide1869.xml"/><Relationship Id="rId1316" Type="http://schemas.openxmlformats.org/officeDocument/2006/relationships/slide" Target="slides/slide1315.xml"/><Relationship Id="rId1523" Type="http://schemas.openxmlformats.org/officeDocument/2006/relationships/slide" Target="slides/slide1522.xml"/><Relationship Id="rId1730" Type="http://schemas.openxmlformats.org/officeDocument/2006/relationships/slide" Target="slides/slide1729.xml"/><Relationship Id="rId22" Type="http://schemas.openxmlformats.org/officeDocument/2006/relationships/slide" Target="slides/slide21.xml"/><Relationship Id="rId1828" Type="http://schemas.openxmlformats.org/officeDocument/2006/relationships/slide" Target="slides/slide1827.xml"/><Relationship Id="rId171" Type="http://schemas.openxmlformats.org/officeDocument/2006/relationships/slide" Target="slides/slide170.xml"/><Relationship Id="rId269" Type="http://schemas.openxmlformats.org/officeDocument/2006/relationships/slide" Target="slides/slide268.xml"/><Relationship Id="rId476" Type="http://schemas.openxmlformats.org/officeDocument/2006/relationships/slide" Target="slides/slide475.xml"/><Relationship Id="rId683" Type="http://schemas.openxmlformats.org/officeDocument/2006/relationships/slide" Target="slides/slide682.xml"/><Relationship Id="rId890" Type="http://schemas.openxmlformats.org/officeDocument/2006/relationships/slide" Target="slides/slide889.xml"/><Relationship Id="rId129" Type="http://schemas.openxmlformats.org/officeDocument/2006/relationships/slide" Target="slides/slide128.xml"/><Relationship Id="rId336" Type="http://schemas.openxmlformats.org/officeDocument/2006/relationships/slide" Target="slides/slide335.xml"/><Relationship Id="rId543" Type="http://schemas.openxmlformats.org/officeDocument/2006/relationships/slide" Target="slides/slide542.xml"/><Relationship Id="rId988" Type="http://schemas.openxmlformats.org/officeDocument/2006/relationships/slide" Target="slides/slide987.xml"/><Relationship Id="rId1173" Type="http://schemas.openxmlformats.org/officeDocument/2006/relationships/slide" Target="slides/slide1172.xml"/><Relationship Id="rId1380" Type="http://schemas.openxmlformats.org/officeDocument/2006/relationships/slide" Target="slides/slide1379.xml"/><Relationship Id="rId403" Type="http://schemas.openxmlformats.org/officeDocument/2006/relationships/slide" Target="slides/slide402.xml"/><Relationship Id="rId750" Type="http://schemas.openxmlformats.org/officeDocument/2006/relationships/slide" Target="slides/slide749.xml"/><Relationship Id="rId848" Type="http://schemas.openxmlformats.org/officeDocument/2006/relationships/slide" Target="slides/slide847.xml"/><Relationship Id="rId1033" Type="http://schemas.openxmlformats.org/officeDocument/2006/relationships/slide" Target="slides/slide1032.xml"/><Relationship Id="rId1478" Type="http://schemas.openxmlformats.org/officeDocument/2006/relationships/slide" Target="slides/slide1477.xml"/><Relationship Id="rId1685" Type="http://schemas.openxmlformats.org/officeDocument/2006/relationships/slide" Target="slides/slide1684.xml"/><Relationship Id="rId1892" Type="http://schemas.openxmlformats.org/officeDocument/2006/relationships/viewProps" Target="viewProps.xml"/><Relationship Id="rId610" Type="http://schemas.openxmlformats.org/officeDocument/2006/relationships/slide" Target="slides/slide609.xml"/><Relationship Id="rId708" Type="http://schemas.openxmlformats.org/officeDocument/2006/relationships/slide" Target="slides/slide707.xml"/><Relationship Id="rId915" Type="http://schemas.openxmlformats.org/officeDocument/2006/relationships/slide" Target="slides/slide914.xml"/><Relationship Id="rId1240" Type="http://schemas.openxmlformats.org/officeDocument/2006/relationships/slide" Target="slides/slide1239.xml"/><Relationship Id="rId1338" Type="http://schemas.openxmlformats.org/officeDocument/2006/relationships/slide" Target="slides/slide1337.xml"/><Relationship Id="rId1545" Type="http://schemas.openxmlformats.org/officeDocument/2006/relationships/slide" Target="slides/slide1544.xml"/><Relationship Id="rId1100" Type="http://schemas.openxmlformats.org/officeDocument/2006/relationships/slide" Target="slides/slide1099.xml"/><Relationship Id="rId1405" Type="http://schemas.openxmlformats.org/officeDocument/2006/relationships/slide" Target="slides/slide1404.xml"/><Relationship Id="rId1752" Type="http://schemas.openxmlformats.org/officeDocument/2006/relationships/slide" Target="slides/slide1751.xml"/><Relationship Id="rId44" Type="http://schemas.openxmlformats.org/officeDocument/2006/relationships/slide" Target="slides/slide43.xml"/><Relationship Id="rId1612" Type="http://schemas.openxmlformats.org/officeDocument/2006/relationships/slide" Target="slides/slide1611.xml"/><Relationship Id="rId193" Type="http://schemas.openxmlformats.org/officeDocument/2006/relationships/slide" Target="slides/slide192.xml"/><Relationship Id="rId498" Type="http://schemas.openxmlformats.org/officeDocument/2006/relationships/slide" Target="slides/slide497.xml"/><Relationship Id="rId260" Type="http://schemas.openxmlformats.org/officeDocument/2006/relationships/slide" Target="slides/slide259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565" Type="http://schemas.openxmlformats.org/officeDocument/2006/relationships/slide" Target="slides/slide564.xml"/><Relationship Id="rId772" Type="http://schemas.openxmlformats.org/officeDocument/2006/relationships/slide" Target="slides/slide771.xml"/><Relationship Id="rId1195" Type="http://schemas.openxmlformats.org/officeDocument/2006/relationships/slide" Target="slides/slide1194.xml"/><Relationship Id="rId218" Type="http://schemas.openxmlformats.org/officeDocument/2006/relationships/slide" Target="slides/slide217.xml"/><Relationship Id="rId425" Type="http://schemas.openxmlformats.org/officeDocument/2006/relationships/slide" Target="slides/slide424.xml"/><Relationship Id="rId632" Type="http://schemas.openxmlformats.org/officeDocument/2006/relationships/slide" Target="slides/slide631.xml"/><Relationship Id="rId1055" Type="http://schemas.openxmlformats.org/officeDocument/2006/relationships/slide" Target="slides/slide1054.xml"/><Relationship Id="rId1262" Type="http://schemas.openxmlformats.org/officeDocument/2006/relationships/slide" Target="slides/slide1261.xml"/><Relationship Id="rId937" Type="http://schemas.openxmlformats.org/officeDocument/2006/relationships/slide" Target="slides/slide936.xml"/><Relationship Id="rId1122" Type="http://schemas.openxmlformats.org/officeDocument/2006/relationships/slide" Target="slides/slide1121.xml"/><Relationship Id="rId1567" Type="http://schemas.openxmlformats.org/officeDocument/2006/relationships/slide" Target="slides/slide1566.xml"/><Relationship Id="rId1774" Type="http://schemas.openxmlformats.org/officeDocument/2006/relationships/slide" Target="slides/slide1773.xml"/><Relationship Id="rId66" Type="http://schemas.openxmlformats.org/officeDocument/2006/relationships/slide" Target="slides/slide65.xml"/><Relationship Id="rId1427" Type="http://schemas.openxmlformats.org/officeDocument/2006/relationships/slide" Target="slides/slide1426.xml"/><Relationship Id="rId1634" Type="http://schemas.openxmlformats.org/officeDocument/2006/relationships/slide" Target="slides/slide1633.xml"/><Relationship Id="rId1841" Type="http://schemas.openxmlformats.org/officeDocument/2006/relationships/slide" Target="slides/slide1840.xml"/><Relationship Id="rId1701" Type="http://schemas.openxmlformats.org/officeDocument/2006/relationships/slide" Target="slides/slide1700.xml"/><Relationship Id="rId282" Type="http://schemas.openxmlformats.org/officeDocument/2006/relationships/slide" Target="slides/slide281.xml"/><Relationship Id="rId587" Type="http://schemas.openxmlformats.org/officeDocument/2006/relationships/slide" Target="slides/slide586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447" Type="http://schemas.openxmlformats.org/officeDocument/2006/relationships/slide" Target="slides/slide446.xml"/><Relationship Id="rId794" Type="http://schemas.openxmlformats.org/officeDocument/2006/relationships/slide" Target="slides/slide793.xml"/><Relationship Id="rId1077" Type="http://schemas.openxmlformats.org/officeDocument/2006/relationships/slide" Target="slides/slide1076.xml"/><Relationship Id="rId654" Type="http://schemas.openxmlformats.org/officeDocument/2006/relationships/slide" Target="slides/slide653.xml"/><Relationship Id="rId861" Type="http://schemas.openxmlformats.org/officeDocument/2006/relationships/slide" Target="slides/slide860.xml"/><Relationship Id="rId959" Type="http://schemas.openxmlformats.org/officeDocument/2006/relationships/slide" Target="slides/slide958.xml"/><Relationship Id="rId1284" Type="http://schemas.openxmlformats.org/officeDocument/2006/relationships/slide" Target="slides/slide1283.xml"/><Relationship Id="rId1491" Type="http://schemas.openxmlformats.org/officeDocument/2006/relationships/slide" Target="slides/slide1490.xml"/><Relationship Id="rId1589" Type="http://schemas.openxmlformats.org/officeDocument/2006/relationships/slide" Target="slides/slide15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2F5D3-477C-41D2-8380-348E41F7CBCC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32293-808B-4560-8997-11D14158157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8975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32293-808B-4560-8997-11D14158157E}" type="slidenum">
              <a:rPr lang="it-IT" smtClean="0"/>
              <a:t>449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611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32293-808B-4560-8997-11D14158157E}" type="slidenum">
              <a:rPr lang="it-IT" smtClean="0"/>
              <a:t>455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0060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32293-808B-4560-8997-11D14158157E}" type="slidenum">
              <a:rPr lang="it-IT" smtClean="0"/>
              <a:t>648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1797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32293-808B-4560-8997-11D14158157E}" type="slidenum">
              <a:rPr lang="it-IT" smtClean="0"/>
              <a:t>850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3398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 atteso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32293-808B-4560-8997-11D14158157E}" type="slidenum">
              <a:rPr lang="it-IT" smtClean="0"/>
              <a:t>891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4107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 atteso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32293-808B-4560-8997-11D14158157E}" type="slidenum">
              <a:rPr lang="it-IT" smtClean="0"/>
              <a:t>898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1126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 atteso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32293-808B-4560-8997-11D14158157E}" type="slidenum">
              <a:rPr lang="it-IT" smtClean="0"/>
              <a:t>904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4145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 atteso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32293-808B-4560-8997-11D14158157E}" type="slidenum">
              <a:rPr lang="it-IT" smtClean="0"/>
              <a:t>914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33662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 atteso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32293-808B-4560-8997-11D14158157E}" type="slidenum">
              <a:rPr lang="it-IT" smtClean="0"/>
              <a:t>923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4158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 atteso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32293-808B-4560-8997-11D14158157E}" type="slidenum">
              <a:rPr lang="it-IT" smtClean="0"/>
              <a:t>931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0094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32293-808B-4560-8997-11D14158157E}" type="slidenum">
              <a:rPr lang="it-IT" smtClean="0"/>
              <a:t>1605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8061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EFD7-6941-4099-945B-4BC59FB30A06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7C45D0D-0487-4159-8330-7A872B466A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7373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EFD7-6941-4099-945B-4BC59FB30A06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5D0D-0487-4159-8330-7A872B466A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8083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EFD7-6941-4099-945B-4BC59FB30A06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7C45D0D-0487-4159-8330-7A872B466A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9464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EFD7-6941-4099-945B-4BC59FB30A06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7C45D0D-0487-4159-8330-7A872B466A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2085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EFD7-6941-4099-945B-4BC59FB30A06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7C45D0D-0487-4159-8330-7A872B466A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3421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EFD7-6941-4099-945B-4BC59FB30A06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5D0D-0487-4159-8330-7A872B466A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5024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EFD7-6941-4099-945B-4BC59FB30A06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5D0D-0487-4159-8330-7A872B466A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3495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EFD7-6941-4099-945B-4BC59FB30A06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5D0D-0487-4159-8330-7A872B466A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212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EFD7-6941-4099-945B-4BC59FB30A06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7C45D0D-0487-4159-8330-7A872B466A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4378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EFD7-6941-4099-945B-4BC59FB30A06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7C45D0D-0487-4159-8330-7A872B466A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8133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EFD7-6941-4099-945B-4BC59FB30A06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7C45D0D-0487-4159-8330-7A872B466A77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0492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EFD7-6941-4099-945B-4BC59FB30A06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7C45D0D-0487-4159-8330-7A872B466A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458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EFD7-6941-4099-945B-4BC59FB30A06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7C45D0D-0487-4159-8330-7A872B466A77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7385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EFD7-6941-4099-945B-4BC59FB30A06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7C45D0D-0487-4159-8330-7A872B466A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67664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EFD7-6941-4099-945B-4BC59FB30A06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5D0D-0487-4159-8330-7A872B466A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08699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EEFD7-6941-4099-945B-4BC59FB30A06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45D0D-0487-4159-8330-7A872B466A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0419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EEFD7-6941-4099-945B-4BC59FB30A06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7C45D0D-0487-4159-8330-7A872B466A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596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9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9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6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75A64E57-8EFC-463E-AAD6-EC6C3BACB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Te nostro Padre</a:t>
            </a:r>
          </a:p>
        </p:txBody>
      </p:sp>
    </p:spTree>
    <p:extLst>
      <p:ext uri="{BB962C8B-B14F-4D97-AF65-F5344CB8AC3E}">
        <p14:creationId xmlns:p14="http://schemas.microsoft.com/office/powerpoint/2010/main" val="1346209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59205" y="1954798"/>
            <a:ext cx="1007358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 te, nostro Padre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nostro Signor,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pane e vino oggi noi ti </a:t>
            </a:r>
            <a:r>
              <a:rPr lang="it-IT" sz="6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offriam</a:t>
            </a: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 sull'altar.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A8FB4E05-2374-424E-B6FA-FEDF98A560F0}"/>
              </a:ext>
            </a:extLst>
          </p:cNvPr>
          <p:cNvSpPr txBox="1">
            <a:spLocks/>
          </p:cNvSpPr>
          <p:nvPr/>
        </p:nvSpPr>
        <p:spPr>
          <a:xfrm>
            <a:off x="3041373" y="312520"/>
            <a:ext cx="6374295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offertorio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D1FE3D1-5A92-2EBE-DAF1-A1E576F59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6048" y="889108"/>
            <a:ext cx="4705811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Te nostro Padre</a:t>
            </a:r>
          </a:p>
        </p:txBody>
      </p:sp>
    </p:spTree>
    <p:extLst>
      <p:ext uri="{BB962C8B-B14F-4D97-AF65-F5344CB8AC3E}">
        <p14:creationId xmlns:p14="http://schemas.microsoft.com/office/powerpoint/2010/main" val="2887663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473274" y="1536174"/>
            <a:ext cx="924545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Grano, diverrai vivo pane del cielo,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cibo per nutrire l'alma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fedel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9952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223433" y="1536174"/>
            <a:ext cx="982972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 te, nostro Padre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nostro Signor,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pane e vino oggi noi ti </a:t>
            </a:r>
            <a:r>
              <a:rPr lang="it-IT" sz="6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offriam</a:t>
            </a: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 sull'altar.</a:t>
            </a:r>
          </a:p>
        </p:txBody>
      </p:sp>
    </p:spTree>
    <p:extLst>
      <p:ext uri="{BB962C8B-B14F-4D97-AF65-F5344CB8AC3E}">
        <p14:creationId xmlns:p14="http://schemas.microsoft.com/office/powerpoint/2010/main" val="3108941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473274" y="1536174"/>
            <a:ext cx="924545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Vino, diverrai vivo sangue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 Cristo,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fonte che disseta l'arsura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del cuor.</a:t>
            </a:r>
          </a:p>
        </p:txBody>
      </p:sp>
    </p:spTree>
    <p:extLst>
      <p:ext uri="{BB962C8B-B14F-4D97-AF65-F5344CB8AC3E}">
        <p14:creationId xmlns:p14="http://schemas.microsoft.com/office/powerpoint/2010/main" val="145740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223433" y="1536174"/>
            <a:ext cx="982972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 te, nostro Padre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nostro Signor,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pane e vino oggi noi ti </a:t>
            </a:r>
            <a:r>
              <a:rPr lang="it-IT" sz="6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offriam</a:t>
            </a: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 sull'altar.</a:t>
            </a:r>
          </a:p>
        </p:txBody>
      </p:sp>
    </p:spTree>
    <p:extLst>
      <p:ext uri="{BB962C8B-B14F-4D97-AF65-F5344CB8AC3E}">
        <p14:creationId xmlns:p14="http://schemas.microsoft.com/office/powerpoint/2010/main" val="3618178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473274" y="1536174"/>
            <a:ext cx="924545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Salga fino a te,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a te sia gradita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l'ostia che t'offriamo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 tutta umiltà.</a:t>
            </a:r>
          </a:p>
        </p:txBody>
      </p:sp>
    </p:spTree>
    <p:extLst>
      <p:ext uri="{BB962C8B-B14F-4D97-AF65-F5344CB8AC3E}">
        <p14:creationId xmlns:p14="http://schemas.microsoft.com/office/powerpoint/2010/main" val="2722073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223433" y="1536174"/>
            <a:ext cx="982972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 te, nostro Padre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nostro Signor,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pane e vino oggi noi ti </a:t>
            </a:r>
            <a:r>
              <a:rPr lang="it-IT" sz="6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offriam</a:t>
            </a: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 sull'altar.</a:t>
            </a:r>
          </a:p>
        </p:txBody>
      </p:sp>
    </p:spTree>
    <p:extLst>
      <p:ext uri="{BB962C8B-B14F-4D97-AF65-F5344CB8AC3E}">
        <p14:creationId xmlns:p14="http://schemas.microsoft.com/office/powerpoint/2010/main" val="2624825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75A64E57-8EFC-463E-AAD6-EC6C3BACB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875" y="3000673"/>
            <a:ext cx="8866249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Te Signor leviamo i cuori</a:t>
            </a:r>
          </a:p>
        </p:txBody>
      </p:sp>
    </p:spTree>
    <p:extLst>
      <p:ext uri="{BB962C8B-B14F-4D97-AF65-F5344CB8AC3E}">
        <p14:creationId xmlns:p14="http://schemas.microsoft.com/office/powerpoint/2010/main" val="1075538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59204" y="2459504"/>
            <a:ext cx="1007358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 A te, Signor leviamo i cuori!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  A te, Signor noi li </a:t>
            </a:r>
            <a:r>
              <a:rPr lang="it-IT" sz="6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doniam</a:t>
            </a: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A8FB4E05-2374-424E-B6FA-FEDF98A560F0}"/>
              </a:ext>
            </a:extLst>
          </p:cNvPr>
          <p:cNvSpPr txBox="1">
            <a:spLocks/>
          </p:cNvSpPr>
          <p:nvPr/>
        </p:nvSpPr>
        <p:spPr>
          <a:xfrm>
            <a:off x="2752407" y="432253"/>
            <a:ext cx="6374295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offertorio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D1FE3D1-5A92-2EBE-DAF1-A1E576F59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9132" y="1090445"/>
            <a:ext cx="773875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Te Signor leviamo i cuori</a:t>
            </a:r>
          </a:p>
        </p:txBody>
      </p:sp>
    </p:spTree>
    <p:extLst>
      <p:ext uri="{BB962C8B-B14F-4D97-AF65-F5344CB8AC3E}">
        <p14:creationId xmlns:p14="http://schemas.microsoft.com/office/powerpoint/2010/main" val="4080957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179616" y="1074509"/>
            <a:ext cx="964994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Quel pane bianco che t’offre la Chiesa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è frutto santo del nostro lavoro: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accettalo, Signore, e benedici.</a:t>
            </a:r>
          </a:p>
        </p:txBody>
      </p:sp>
    </p:spTree>
    <p:extLst>
      <p:ext uri="{BB962C8B-B14F-4D97-AF65-F5344CB8AC3E}">
        <p14:creationId xmlns:p14="http://schemas.microsoft.com/office/powerpoint/2010/main" val="1595837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473274" y="2459504"/>
            <a:ext cx="92454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 te, Signor leviamo i cuori!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  A te, Signor noi li </a:t>
            </a:r>
            <a:r>
              <a:rPr lang="it-IT" sz="6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doniam</a:t>
            </a: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96685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179616" y="1074509"/>
            <a:ext cx="964994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Quel vino puro che t’offre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Chiesa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forma la gioia dei nostri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bei colli: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accettalo, Signore, e benedici.</a:t>
            </a:r>
          </a:p>
        </p:txBody>
      </p:sp>
    </p:spTree>
    <p:extLst>
      <p:ext uri="{BB962C8B-B14F-4D97-AF65-F5344CB8AC3E}">
        <p14:creationId xmlns:p14="http://schemas.microsoft.com/office/powerpoint/2010/main" val="1078498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473274" y="2459504"/>
            <a:ext cx="92454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 te, Signor leviamo i cuori!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  A te, Signor noi li </a:t>
            </a:r>
            <a:r>
              <a:rPr lang="it-IT" sz="6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doniam</a:t>
            </a: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7390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148315" y="1074509"/>
            <a:ext cx="989537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Gioie e dolori, fatiche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speranze,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nel sacro calice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noi deponiamo: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accettalo, Signore, e benedici.</a:t>
            </a:r>
          </a:p>
        </p:txBody>
      </p:sp>
    </p:spTree>
    <p:extLst>
      <p:ext uri="{BB962C8B-B14F-4D97-AF65-F5344CB8AC3E}">
        <p14:creationId xmlns:p14="http://schemas.microsoft.com/office/powerpoint/2010/main" val="4183784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473274" y="2459504"/>
            <a:ext cx="92454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 te, Signor leviamo i cuori!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  A te, Signor noi li </a:t>
            </a:r>
            <a:r>
              <a:rPr lang="it-IT" sz="6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doniam</a:t>
            </a: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212791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75A64E57-8EFC-463E-AAD6-EC6C3BACB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Abbracciami</a:t>
            </a:r>
          </a:p>
        </p:txBody>
      </p:sp>
    </p:spTree>
    <p:extLst>
      <p:ext uri="{BB962C8B-B14F-4D97-AF65-F5344CB8AC3E}">
        <p14:creationId xmlns:p14="http://schemas.microsoft.com/office/powerpoint/2010/main" val="1430923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4979" y="933201"/>
            <a:ext cx="493453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Abbracciami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(172)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1540555"/>
            <a:ext cx="830911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Gesù parola viva e vera,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sorgente che disseta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cura ogni ferita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Ferma se di me i tuoi occhi,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tua mano stendi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donami la vita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A8FB4E05-2374-424E-B6FA-FEDF98A560F0}"/>
              </a:ext>
            </a:extLst>
          </p:cNvPr>
          <p:cNvSpPr txBox="1">
            <a:spLocks/>
          </p:cNvSpPr>
          <p:nvPr/>
        </p:nvSpPr>
        <p:spPr>
          <a:xfrm>
            <a:off x="3135101" y="302834"/>
            <a:ext cx="6374295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516841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366133"/>
            <a:ext cx="830911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Abbracciami Dio dell'eternità,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rifugio dell'anima,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Grazia che opera.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Riscaldami fuoco che libera,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manda il tuo spirito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Maranatha</a:t>
            </a: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 Gesù</a:t>
            </a:r>
          </a:p>
        </p:txBody>
      </p:sp>
    </p:spTree>
    <p:extLst>
      <p:ext uri="{BB962C8B-B14F-4D97-AF65-F5344CB8AC3E}">
        <p14:creationId xmlns:p14="http://schemas.microsoft.com/office/powerpoint/2010/main" val="3560764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891472" y="371693"/>
            <a:ext cx="840905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Gesù asciuga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il nostro pianto,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leone vincitore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della tribù di Giuda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Vieni nella tua potenza,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questo cuore sciogli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con ogni sua paura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348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366133"/>
            <a:ext cx="830911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Abbracciami Dio dell'eternità,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rifugio dell'anima,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Grazia che opera.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Riscaldami fuoco che libera,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manda il tuo spirito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Maranatha</a:t>
            </a: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 Gesù</a:t>
            </a:r>
          </a:p>
        </p:txBody>
      </p:sp>
    </p:spTree>
    <p:extLst>
      <p:ext uri="{BB962C8B-B14F-4D97-AF65-F5344CB8AC3E}">
        <p14:creationId xmlns:p14="http://schemas.microsoft.com/office/powerpoint/2010/main" val="474967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58847"/>
            <a:ext cx="8309114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Per sempre io cantero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tua immensa fedeltà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Il tuo spirito in me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in eterno ti loderà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Per sempre io cantero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tua immensa fedeltà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Il tuo spirito in me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in eterno ti loderà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189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366133"/>
            <a:ext cx="830911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Abbracciami Dio dell'eternità,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rifugio dell'anima,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Grazia che opera.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Riscaldami fuoco che libera,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manda il tuo spirito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Maranatha</a:t>
            </a: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 Gesù</a:t>
            </a:r>
          </a:p>
        </p:txBody>
      </p:sp>
    </p:spTree>
    <p:extLst>
      <p:ext uri="{BB962C8B-B14F-4D97-AF65-F5344CB8AC3E}">
        <p14:creationId xmlns:p14="http://schemas.microsoft.com/office/powerpoint/2010/main" val="15441223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13541" y="819194"/>
            <a:ext cx="830911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Riscaldami fuoco che libera,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manda il tuo spirito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Maranatha Gesù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(2 volte)</a:t>
            </a:r>
          </a:p>
          <a:p>
            <a:pPr algn="ctr"/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Abbracciami</a:t>
            </a:r>
          </a:p>
        </p:txBody>
      </p:sp>
    </p:spTree>
    <p:extLst>
      <p:ext uri="{BB962C8B-B14F-4D97-AF65-F5344CB8AC3E}">
        <p14:creationId xmlns:p14="http://schemas.microsoft.com/office/powerpoint/2010/main" val="1563223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75A64E57-8EFC-463E-AAD6-EC6C3BACB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Accogli i nostri doni</a:t>
            </a:r>
          </a:p>
        </p:txBody>
      </p:sp>
    </p:spTree>
    <p:extLst>
      <p:ext uri="{BB962C8B-B14F-4D97-AF65-F5344CB8AC3E}">
        <p14:creationId xmlns:p14="http://schemas.microsoft.com/office/powerpoint/2010/main" val="13372308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6871" y="988147"/>
            <a:ext cx="5138363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Accogli i nostri doni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294224" y="2084201"/>
            <a:ext cx="990365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Accogli Signore i nostri doni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 questo misterioso incontro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tra la nostra povertà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la Tua grandezza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DCC7BAE-D4DA-42D0-9D5E-401D3473BDBE}"/>
              </a:ext>
            </a:extLst>
          </p:cNvPr>
          <p:cNvSpPr txBox="1"/>
          <p:nvPr/>
        </p:nvSpPr>
        <p:spPr>
          <a:xfrm>
            <a:off x="4638709" y="71042"/>
            <a:ext cx="32146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Offertorio</a:t>
            </a:r>
            <a:endParaRPr lang="it-IT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869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823093" y="1536174"/>
            <a:ext cx="87464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Noi ti offriamo le cose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Tu stesso ci hai dato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Tu in cambio donaci,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donaci te stesso</a:t>
            </a:r>
          </a:p>
        </p:txBody>
      </p:sp>
    </p:spTree>
    <p:extLst>
      <p:ext uri="{BB962C8B-B14F-4D97-AF65-F5344CB8AC3E}">
        <p14:creationId xmlns:p14="http://schemas.microsoft.com/office/powerpoint/2010/main" val="5012269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75A64E57-8EFC-463E-AAD6-EC6C3BACB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Accogli i nostri doni</a:t>
            </a:r>
          </a:p>
        </p:txBody>
      </p:sp>
    </p:spTree>
    <p:extLst>
      <p:ext uri="{BB962C8B-B14F-4D97-AF65-F5344CB8AC3E}">
        <p14:creationId xmlns:p14="http://schemas.microsoft.com/office/powerpoint/2010/main" val="10737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5112" y="268284"/>
            <a:ext cx="6725411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Accogli i nostri doni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(119)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957943" y="929696"/>
            <a:ext cx="1064029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Accogli i nostri doni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Dio dell’universo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 questo misterioso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incontro con Tuo figlio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ti offriamo il pane che Tu ci dai: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trasformalo in Te Signor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DCC7BAE-D4DA-42D0-9D5E-401D3473BDBE}"/>
              </a:ext>
            </a:extLst>
          </p:cNvPr>
          <p:cNvSpPr txBox="1"/>
          <p:nvPr/>
        </p:nvSpPr>
        <p:spPr>
          <a:xfrm>
            <a:off x="1435178" y="0"/>
            <a:ext cx="32146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Offertorio</a:t>
            </a:r>
            <a:endParaRPr lang="it-IT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5523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393372" y="1536174"/>
            <a:ext cx="98333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Benedetto nei secoli il Signore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infinita sorgente della vita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benedetto nei secoli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benedetto nei secoli</a:t>
            </a:r>
          </a:p>
        </p:txBody>
      </p:sp>
    </p:spTree>
    <p:extLst>
      <p:ext uri="{BB962C8B-B14F-4D97-AF65-F5344CB8AC3E}">
        <p14:creationId xmlns:p14="http://schemas.microsoft.com/office/powerpoint/2010/main" val="2130683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756064" y="513930"/>
            <a:ext cx="1094509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Accogli i nostri doni, Dio dell’universo,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 questo misterioso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incontro col Tuo Figlio.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Ti offriamo il vino che Tu ci dai: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trasformalo in Te, Signor. </a:t>
            </a:r>
          </a:p>
        </p:txBody>
      </p:sp>
    </p:spTree>
    <p:extLst>
      <p:ext uri="{BB962C8B-B14F-4D97-AF65-F5344CB8AC3E}">
        <p14:creationId xmlns:p14="http://schemas.microsoft.com/office/powerpoint/2010/main" val="20177309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183575" y="1536174"/>
            <a:ext cx="100632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Benedetto nei secoli il Signore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infinita sorgente della vita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benedetto nei secoli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benedetto nei secoli</a:t>
            </a:r>
          </a:p>
        </p:txBody>
      </p:sp>
    </p:spTree>
    <p:extLst>
      <p:ext uri="{BB962C8B-B14F-4D97-AF65-F5344CB8AC3E}">
        <p14:creationId xmlns:p14="http://schemas.microsoft.com/office/powerpoint/2010/main" val="22343246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171699" y="1536174"/>
            <a:ext cx="100632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Benedetto nei secoli il Signore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infinita sorgente della vita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benedetto nei secoli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benedetto nei secoli</a:t>
            </a:r>
          </a:p>
        </p:txBody>
      </p:sp>
    </p:spTree>
    <p:extLst>
      <p:ext uri="{BB962C8B-B14F-4D97-AF65-F5344CB8AC3E}">
        <p14:creationId xmlns:p14="http://schemas.microsoft.com/office/powerpoint/2010/main" val="30551461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75A64E57-8EFC-463E-AAD6-EC6C3BACB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Adoro Te</a:t>
            </a:r>
          </a:p>
        </p:txBody>
      </p:sp>
    </p:spTree>
    <p:extLst>
      <p:ext uri="{BB962C8B-B14F-4D97-AF65-F5344CB8AC3E}">
        <p14:creationId xmlns:p14="http://schemas.microsoft.com/office/powerpoint/2010/main" val="17693629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3230" y="569655"/>
            <a:ext cx="330310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Adoro Te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921566" y="1413088"/>
            <a:ext cx="8746435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Sei qui davanti a me, o Mio Signore, sei in questa brezza che ristora il cuore,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Roveto che mai si consumerà, presenza che riempie l'anima.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8115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921566" y="1062122"/>
            <a:ext cx="874643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Adoro Te, fonte della Vita, adoro Te, Trinità infinità.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 miei calzari leverò su questo santo suolo,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Alla presenza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Tua mi prostrerò</a:t>
            </a:r>
            <a:endParaRPr lang="it-IT" sz="5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8526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921566" y="1247652"/>
            <a:ext cx="874643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Sei qui davanti a me, o Mio Signore, nella Tua grazia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trovo la mia gioia.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Io lodo, ringrazio e prego perché il mondo ritorni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 vivere in Te.</a:t>
            </a:r>
            <a:endParaRPr lang="it-IT" sz="5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732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921566" y="1062122"/>
            <a:ext cx="874643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Adoro Te, fonte della Vita, adoro Te, Trinità infinità.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 miei calzari leverò su questo santo suolo,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Alla presenza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Tua mi prostrerò</a:t>
            </a:r>
            <a:endParaRPr lang="it-IT" sz="5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129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828801" y="489734"/>
            <a:ext cx="8746435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Adoro Te, fonte della Vita, adoro Te, Trinità infinità.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 miei calzari leverò su questo santo suolo,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Alla presenza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Tua mi prostrerò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Mio Signor</a:t>
            </a:r>
            <a:endParaRPr lang="it-IT" sz="5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5765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75A64E57-8EFC-463E-AAD6-EC6C3BACB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Agnello di Dio</a:t>
            </a:r>
          </a:p>
        </p:txBody>
      </p:sp>
    </p:spTree>
    <p:extLst>
      <p:ext uri="{BB962C8B-B14F-4D97-AF65-F5344CB8AC3E}">
        <p14:creationId xmlns:p14="http://schemas.microsoft.com/office/powerpoint/2010/main" val="2564328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9151" y="667854"/>
            <a:ext cx="571500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Agnello di Dio 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(128)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08783" y="1704412"/>
            <a:ext cx="8315737" cy="3560006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Agnello di Dio che togli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peccati del mondo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Abbi pietà di noi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Abbi pietà di noi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5479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04286" y="1245235"/>
            <a:ext cx="8315737" cy="3560006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Agnello di Dio che togli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peccati del mondo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Abbi pietà di noi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Abbi pietà di noi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1382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24619" y="1265025"/>
            <a:ext cx="8315737" cy="3560006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Agnello di Dio che togli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peccati del mondo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Dona a noi la pace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Dona a noi la pace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1871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C012CB81-FF41-4B8F-99A0-F4568AD0911F}"/>
              </a:ext>
            </a:extLst>
          </p:cNvPr>
          <p:cNvSpPr txBox="1">
            <a:spLocks/>
          </p:cNvSpPr>
          <p:nvPr/>
        </p:nvSpPr>
        <p:spPr>
          <a:xfrm>
            <a:off x="2082800" y="3116050"/>
            <a:ext cx="8026400" cy="491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 – Cantico dell’Agnello </a:t>
            </a:r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(Frisina)</a:t>
            </a:r>
          </a:p>
        </p:txBody>
      </p:sp>
    </p:spTree>
    <p:extLst>
      <p:ext uri="{BB962C8B-B14F-4D97-AF65-F5344CB8AC3E}">
        <p14:creationId xmlns:p14="http://schemas.microsoft.com/office/powerpoint/2010/main" val="41463682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1704" y="1368059"/>
            <a:ext cx="776858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Alleluia: Cantico dell’Agnello </a:t>
            </a:r>
            <a:endParaRPr lang="it-IT" sz="32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29" y="2157880"/>
            <a:ext cx="8315737" cy="3560006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Alleluia, Alleluia, Alleluia, Alleluia,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Alleluia.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743197" y="55522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Acclamazione al Vangelo</a:t>
            </a:r>
          </a:p>
        </p:txBody>
      </p:sp>
    </p:spTree>
    <p:extLst>
      <p:ext uri="{BB962C8B-B14F-4D97-AF65-F5344CB8AC3E}">
        <p14:creationId xmlns:p14="http://schemas.microsoft.com/office/powerpoint/2010/main" val="11498409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0946" y="1104661"/>
            <a:ext cx="10548257" cy="481054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Celebrerò il Signore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perché è buono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Perché eterna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la sua misericordia</a:t>
            </a:r>
          </a:p>
        </p:txBody>
      </p:sp>
    </p:spTree>
    <p:extLst>
      <p:ext uri="{BB962C8B-B14F-4D97-AF65-F5344CB8AC3E}">
        <p14:creationId xmlns:p14="http://schemas.microsoft.com/office/powerpoint/2010/main" val="37234441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871" y="1990486"/>
            <a:ext cx="10548257" cy="481054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Mia forza e mio canto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il Signore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Egli è stato la mia salvezza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9948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1" y="2272180"/>
            <a:ext cx="8315737" cy="3560006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Alleluia, Alleluia. 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8917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2153" y="1676161"/>
            <a:ext cx="10548257" cy="481054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Questo è il giorno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 ha fatto il Signore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Rallegriamoci ed esultiamo</a:t>
            </a:r>
          </a:p>
        </p:txBody>
      </p:sp>
    </p:spTree>
    <p:extLst>
      <p:ext uri="{BB962C8B-B14F-4D97-AF65-F5344CB8AC3E}">
        <p14:creationId xmlns:p14="http://schemas.microsoft.com/office/powerpoint/2010/main" val="26954816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3103" y="2121114"/>
            <a:ext cx="10548257" cy="481054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Dona, Signore, la tua salvezza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Dona, Signore, la tua vittoria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1537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1" y="2272180"/>
            <a:ext cx="8315737" cy="3560006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Alleluia</a:t>
            </a:r>
            <a:r>
              <a:rPr lang="it-IT" sz="6000" b="1" i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Alleluia. 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3094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C012CB81-FF41-4B8F-99A0-F4568AD0911F}"/>
              </a:ext>
            </a:extLst>
          </p:cNvPr>
          <p:cNvSpPr txBox="1">
            <a:spLocks/>
          </p:cNvSpPr>
          <p:nvPr/>
        </p:nvSpPr>
        <p:spPr>
          <a:xfrm>
            <a:off x="2082800" y="3116050"/>
            <a:ext cx="8026400" cy="491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 – Canto per Cristo</a:t>
            </a:r>
            <a:endParaRPr lang="it-IT" sz="48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0228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1704" y="1368059"/>
            <a:ext cx="776858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Alleluia: Canto per Cristo</a:t>
            </a:r>
            <a:endParaRPr lang="it-IT" sz="32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1388" y="2331093"/>
            <a:ext cx="9744201" cy="3560006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Canto per Cristo: in lui rifiorirà ogni speranza perduta, ogni creatura con lui rinascerà, alleluia, alleluia!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743197" y="55522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Acclamazione al Vangelo</a:t>
            </a:r>
          </a:p>
        </p:txBody>
      </p:sp>
    </p:spTree>
    <p:extLst>
      <p:ext uri="{BB962C8B-B14F-4D97-AF65-F5344CB8AC3E}">
        <p14:creationId xmlns:p14="http://schemas.microsoft.com/office/powerpoint/2010/main" val="40414726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C012CB81-FF41-4B8F-99A0-F4568AD0911F}"/>
              </a:ext>
            </a:extLst>
          </p:cNvPr>
          <p:cNvSpPr txBox="1">
            <a:spLocks/>
          </p:cNvSpPr>
          <p:nvPr/>
        </p:nvSpPr>
        <p:spPr>
          <a:xfrm>
            <a:off x="2082800" y="3116050"/>
            <a:ext cx="8026400" cy="491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 – Chi ascolta la Parola</a:t>
            </a:r>
          </a:p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(Buttazzo)</a:t>
            </a:r>
          </a:p>
        </p:txBody>
      </p:sp>
    </p:spTree>
    <p:extLst>
      <p:ext uri="{BB962C8B-B14F-4D97-AF65-F5344CB8AC3E}">
        <p14:creationId xmlns:p14="http://schemas.microsoft.com/office/powerpoint/2010/main" val="5142662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683" y="1315481"/>
            <a:ext cx="6545449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Alleluia: chi ascolta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(94)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29" y="2157880"/>
            <a:ext cx="8315737" cy="3560006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Alleluia, Alleluia, Alleluia, Alleluia.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Alleluia, Alleluia, Alleluia, Alleluia.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743197" y="55522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Acclamazione al Vangelo</a:t>
            </a:r>
          </a:p>
        </p:txBody>
      </p:sp>
    </p:spTree>
    <p:extLst>
      <p:ext uri="{BB962C8B-B14F-4D97-AF65-F5344CB8AC3E}">
        <p14:creationId xmlns:p14="http://schemas.microsoft.com/office/powerpoint/2010/main" val="35318796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9774" y="745434"/>
            <a:ext cx="8852451" cy="481054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 ascolta la Parola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come uno che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attinge acqua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alla sorgente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 lo disseterà</a:t>
            </a:r>
          </a:p>
          <a:p>
            <a:pPr algn="ctr"/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9191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1" y="1450215"/>
            <a:ext cx="8315737" cy="3560006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Alleluia, Alleluia, Alleluia, Alleluia.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Alleluia, Alleluia, Alleluia, Alleluia.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8769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9774" y="1023730"/>
            <a:ext cx="8852451" cy="481054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 ascolta la Parola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come uno che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costruito sulla roccia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mai vacillerà</a:t>
            </a:r>
          </a:p>
          <a:p>
            <a:pPr algn="ctr"/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8524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77281" y="1648997"/>
            <a:ext cx="8315737" cy="3560006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Alleluia, Alleluia, Alleluia, Alleluia.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Alleluia, Alleluia, Alleluia, Alleluia.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0711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C012CB81-FF41-4B8F-99A0-F4568AD0911F}"/>
              </a:ext>
            </a:extLst>
          </p:cNvPr>
          <p:cNvSpPr txBox="1">
            <a:spLocks/>
          </p:cNvSpPr>
          <p:nvPr/>
        </p:nvSpPr>
        <p:spPr>
          <a:xfrm>
            <a:off x="2082800" y="3116050"/>
            <a:ext cx="8026400" cy="491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 – Con il cuore</a:t>
            </a:r>
          </a:p>
        </p:txBody>
      </p:sp>
    </p:spTree>
    <p:extLst>
      <p:ext uri="{BB962C8B-B14F-4D97-AF65-F5344CB8AC3E}">
        <p14:creationId xmlns:p14="http://schemas.microsoft.com/office/powerpoint/2010/main" val="38855456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087" y="1087477"/>
            <a:ext cx="5314121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Alleluia, con il cuore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77278" y="2167583"/>
            <a:ext cx="8315737" cy="38515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 la voce e con il cuore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noi cantiamo a te Signore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2950" y="412409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Acclamazione al Vangelo</a:t>
            </a:r>
          </a:p>
        </p:txBody>
      </p:sp>
    </p:spTree>
    <p:extLst>
      <p:ext uri="{BB962C8B-B14F-4D97-AF65-F5344CB8AC3E}">
        <p14:creationId xmlns:p14="http://schemas.microsoft.com/office/powerpoint/2010/main" val="356583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84991" y="1503223"/>
            <a:ext cx="8622017" cy="38515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ora che ci parli tu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Apriremo i nostri cuori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ascolteremo te, Gesù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4327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474" y="266852"/>
            <a:ext cx="11760591" cy="59866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Siamo intorno a te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ascoltare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Quello che hai da dire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oggi a noi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Folle di fanciulli accoglievi Tu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dicevi che il tuo regno appartiene a tutti loro</a:t>
            </a:r>
          </a:p>
        </p:txBody>
      </p:sp>
    </p:spTree>
    <p:extLst>
      <p:ext uri="{BB962C8B-B14F-4D97-AF65-F5344CB8AC3E}">
        <p14:creationId xmlns:p14="http://schemas.microsoft.com/office/powerpoint/2010/main" val="11839143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2" y="119406"/>
            <a:ext cx="8315737" cy="661918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 la voce e con il cuore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noi cantiamo a te Signore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ora che ci parli tu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Apriremo i nostri cuori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ascolteremo te, Gesù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5302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2" y="119406"/>
            <a:ext cx="8315737" cy="661918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 la voce e con il cuore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noi cantiamo a te Signore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ora che ci parli tu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Apriremo i nostri cuori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ascolteremo te, Gesù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12321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14966" y="2505418"/>
            <a:ext cx="8315737" cy="1847164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1641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C012CB81-FF41-4B8F-99A0-F4568AD0911F}"/>
              </a:ext>
            </a:extLst>
          </p:cNvPr>
          <p:cNvSpPr txBox="1">
            <a:spLocks/>
          </p:cNvSpPr>
          <p:nvPr/>
        </p:nvSpPr>
        <p:spPr>
          <a:xfrm>
            <a:off x="2082800" y="3116050"/>
            <a:ext cx="8026400" cy="491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 – Cristo è Risorto veramente</a:t>
            </a:r>
          </a:p>
        </p:txBody>
      </p:sp>
    </p:spTree>
    <p:extLst>
      <p:ext uri="{BB962C8B-B14F-4D97-AF65-F5344CB8AC3E}">
        <p14:creationId xmlns:p14="http://schemas.microsoft.com/office/powerpoint/2010/main" val="28773693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296" y="1591059"/>
            <a:ext cx="8865704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Cristo è risorto veramente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77280" y="2535994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</a:t>
            </a:r>
            <a:endParaRPr lang="it-IT" sz="5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buClr>
                <a:srgbClr val="A53010"/>
              </a:buClr>
              <a:defRPr/>
            </a:pPr>
            <a:r>
              <a:rPr lang="it-IT" sz="54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Cristo è risorto veramente,</a:t>
            </a:r>
          </a:p>
          <a:p>
            <a:pPr algn="ctr">
              <a:buClr>
                <a:srgbClr val="A53010"/>
              </a:buClr>
              <a:defRPr/>
            </a:pPr>
            <a:r>
              <a:rPr lang="it-IT" sz="54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  (2 volte)</a:t>
            </a:r>
            <a:endParaRPr lang="it-IT" sz="54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2950" y="796722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Acclamazione al Vangelo</a:t>
            </a:r>
          </a:p>
        </p:txBody>
      </p:sp>
    </p:spTree>
    <p:extLst>
      <p:ext uri="{BB962C8B-B14F-4D97-AF65-F5344CB8AC3E}">
        <p14:creationId xmlns:p14="http://schemas.microsoft.com/office/powerpoint/2010/main" val="340959662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15550" y="185531"/>
            <a:ext cx="8852451" cy="6427305"/>
          </a:xfrm>
        </p:spPr>
        <p:txBody>
          <a:bodyPr>
            <a:noAutofit/>
          </a:bodyPr>
          <a:lstStyle/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Cristo ha inaugurato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suo Regno,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salvezza e vita sono con Lui.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Rallegriamoci ed esultiamo con Lui,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morte è stata vinta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vita ora trionfa.</a:t>
            </a:r>
          </a:p>
        </p:txBody>
      </p:sp>
    </p:spTree>
    <p:extLst>
      <p:ext uri="{BB962C8B-B14F-4D97-AF65-F5344CB8AC3E}">
        <p14:creationId xmlns:p14="http://schemas.microsoft.com/office/powerpoint/2010/main" val="46543491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43541" y="1581837"/>
            <a:ext cx="8315737" cy="3944321"/>
          </a:xfrm>
        </p:spPr>
        <p:txBody>
          <a:bodyPr>
            <a:noAutofit/>
          </a:bodyPr>
          <a:lstStyle/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</a:t>
            </a:r>
            <a:endParaRPr lang="it-IT" sz="5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buClr>
                <a:srgbClr val="A53010"/>
              </a:buClr>
              <a:defRPr/>
            </a:pPr>
            <a:r>
              <a:rPr lang="it-IT" sz="54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Cristo è risorto veramente,</a:t>
            </a:r>
          </a:p>
          <a:p>
            <a:pPr algn="ctr">
              <a:buClr>
                <a:srgbClr val="A53010"/>
              </a:buClr>
              <a:defRPr/>
            </a:pPr>
            <a:r>
              <a:rPr lang="it-IT" sz="54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  </a:t>
            </a:r>
            <a:endParaRPr lang="it-IT" sz="54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033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75792" y="190358"/>
            <a:ext cx="8617225" cy="3944321"/>
          </a:xfrm>
        </p:spPr>
        <p:txBody>
          <a:bodyPr>
            <a:noAutofit/>
          </a:bodyPr>
          <a:lstStyle/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L'Agnello ha redendo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suo gregge,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riconciliando l'uomo con Dio.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Rallegriamoci ed esultiamo con Lui,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Signore della vita era morto e ora trionfa.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08424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43541" y="1581837"/>
            <a:ext cx="8315737" cy="3944321"/>
          </a:xfrm>
        </p:spPr>
        <p:txBody>
          <a:bodyPr>
            <a:noAutofit/>
          </a:bodyPr>
          <a:lstStyle/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</a:t>
            </a:r>
            <a:endParaRPr lang="it-IT" sz="5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buClr>
                <a:srgbClr val="A53010"/>
              </a:buClr>
              <a:defRPr/>
            </a:pPr>
            <a:r>
              <a:rPr lang="it-IT" sz="54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Cristo è risorto veramente,</a:t>
            </a:r>
          </a:p>
          <a:p>
            <a:pPr algn="ctr">
              <a:buClr>
                <a:srgbClr val="A53010"/>
              </a:buClr>
              <a:defRPr/>
            </a:pPr>
            <a:r>
              <a:rPr lang="it-IT" sz="54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  (3 volte)</a:t>
            </a:r>
            <a:endParaRPr lang="it-IT" sz="54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6131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C012CB81-FF41-4B8F-99A0-F4568AD0911F}"/>
              </a:ext>
            </a:extLst>
          </p:cNvPr>
          <p:cNvSpPr txBox="1">
            <a:spLocks/>
          </p:cNvSpPr>
          <p:nvPr/>
        </p:nvSpPr>
        <p:spPr>
          <a:xfrm>
            <a:off x="2082800" y="3116050"/>
            <a:ext cx="8026400" cy="491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la Tua Parola</a:t>
            </a:r>
          </a:p>
        </p:txBody>
      </p:sp>
    </p:spTree>
    <p:extLst>
      <p:ext uri="{BB962C8B-B14F-4D97-AF65-F5344CB8AC3E}">
        <p14:creationId xmlns:p14="http://schemas.microsoft.com/office/powerpoint/2010/main" val="67964999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7275" y="1143407"/>
            <a:ext cx="7616951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– La Tua Parola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(134) 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0588" y="2131134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Alleluia,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Alleluia,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it-IT" sz="5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2951" y="53938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Acclamazione al Vangelo</a:t>
            </a:r>
          </a:p>
        </p:txBody>
      </p:sp>
    </p:spTree>
    <p:extLst>
      <p:ext uri="{BB962C8B-B14F-4D97-AF65-F5344CB8AC3E}">
        <p14:creationId xmlns:p14="http://schemas.microsoft.com/office/powerpoint/2010/main" val="150608935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4942" y="699365"/>
            <a:ext cx="11662116" cy="5237201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tua Parola è seme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germoglia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chi l’accoglie nuovo frutto darà. 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tua Parola è  linfa per la terra: 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Nuova sorgente di vita. Alleluia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8757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73356" y="1365975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Alleluia,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Alleluia,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65736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4942" y="699365"/>
            <a:ext cx="11662116" cy="5237201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tua Paro la illumina la notte,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chi l’ascolta è luce di Verità.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tua Parola è  lampada che arde: 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Rischiara il nostro cammino.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Alleluia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7078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31152" y="268695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Alleluia,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Alleluia,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Alleluia,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2754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C012CB81-FF41-4B8F-99A0-F4568AD0911F}"/>
              </a:ext>
            </a:extLst>
          </p:cNvPr>
          <p:cNvSpPr txBox="1">
            <a:spLocks/>
          </p:cNvSpPr>
          <p:nvPr/>
        </p:nvSpPr>
        <p:spPr>
          <a:xfrm>
            <a:off x="2082800" y="3116050"/>
            <a:ext cx="8026400" cy="491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– Lodate il Signore  (Frisina)</a:t>
            </a:r>
          </a:p>
        </p:txBody>
      </p:sp>
    </p:spTree>
    <p:extLst>
      <p:ext uri="{BB962C8B-B14F-4D97-AF65-F5344CB8AC3E}">
        <p14:creationId xmlns:p14="http://schemas.microsoft.com/office/powerpoint/2010/main" val="234487770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8131" y="1205575"/>
            <a:ext cx="831573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– Lodate il Signore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(190)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0587" y="2131134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il Signore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il Signore</a:t>
            </a:r>
          </a:p>
          <a:p>
            <a:pPr algn="ctr"/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080587" y="404613"/>
            <a:ext cx="7964424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Acclamazione al Vangelo</a:t>
            </a:r>
            <a:endParaRPr lang="it-IT" sz="32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43071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8277" y="521235"/>
            <a:ext cx="11662116" cy="523720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 il Signore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 suo tempio santo,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lodatelo nell’alto firmamento.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Lodatelo nei grandi prodigi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suo amore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lodatene l’eccelsa sua maestà.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66185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1" y="1425351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il Signore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il Signore</a:t>
            </a:r>
          </a:p>
          <a:p>
            <a:pPr algn="ctr"/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99324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4942" y="616237"/>
            <a:ext cx="11662116" cy="523720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Lodatelo col suono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gioioso delle trombe,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lodatelo sull’arpa e sulla cetra.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Lodatelo col suono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dei timpani e dei sistri,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lodatelo coi flauti e sulle corde.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1273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1" y="1425351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il Signore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il Signore</a:t>
            </a:r>
          </a:p>
          <a:p>
            <a:pPr algn="ctr"/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72880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4942" y="509360"/>
            <a:ext cx="11662116" cy="523720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Lodatelo col suono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dei cimbali sonori,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lodatelo coi cimbali squillanti.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 il Signore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voi tutte sue creature,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 e cantate al Signore.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68617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1" y="1425351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il Signore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il Signore</a:t>
            </a:r>
          </a:p>
          <a:p>
            <a:pPr algn="ctr"/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60816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4942" y="509360"/>
            <a:ext cx="11662116" cy="523720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Lodatelo voi tutti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suoi angeli dei cieli,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lodatelo voi tutte sue schiere.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Lodatelo voi cieli,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voi astri e voi stelle,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 il Signore onnipotente.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93990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1" y="1425351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il Signore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il Signore</a:t>
            </a:r>
          </a:p>
          <a:p>
            <a:pPr algn="ctr"/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35845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4942" y="509360"/>
            <a:ext cx="11662116" cy="523720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Voi tutti governanti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genti della terra,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 il nome santo del Signore.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Perché solo la sua gloria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risplende sulla terra,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lodate e benedite il Signore.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85319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1" y="1425351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il Signore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il Signore</a:t>
            </a:r>
          </a:p>
          <a:p>
            <a:pPr algn="ctr"/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57810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C012CB81-FF41-4B8F-99A0-F4568AD0911F}"/>
              </a:ext>
            </a:extLst>
          </p:cNvPr>
          <p:cNvSpPr txBox="1">
            <a:spLocks/>
          </p:cNvSpPr>
          <p:nvPr/>
        </p:nvSpPr>
        <p:spPr>
          <a:xfrm>
            <a:off x="2082800" y="2937338"/>
            <a:ext cx="8026400" cy="491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- Oggi è nato il Salvatore</a:t>
            </a:r>
          </a:p>
        </p:txBody>
      </p:sp>
    </p:spTree>
    <p:extLst>
      <p:ext uri="{BB962C8B-B14F-4D97-AF65-F5344CB8AC3E}">
        <p14:creationId xmlns:p14="http://schemas.microsoft.com/office/powerpoint/2010/main" val="77311148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8518" y="1471928"/>
            <a:ext cx="8214498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Oggi è nato il Salvatore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77280" y="2535994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Alleluia! Alleluia!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Oggi è nato il Salvatore.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Alleluia! Alleluia!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Adoriamo il Signore.</a:t>
            </a: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932967" y="542253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Acclamazione al Vangelo</a:t>
            </a:r>
          </a:p>
        </p:txBody>
      </p:sp>
    </p:spTree>
    <p:extLst>
      <p:ext uri="{BB962C8B-B14F-4D97-AF65-F5344CB8AC3E}">
        <p14:creationId xmlns:p14="http://schemas.microsoft.com/office/powerpoint/2010/main" val="213380545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73356" y="1534787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Canta un coro d’angeli,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lodi all’Altissimo.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Tutto il creato esulta,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oggi tutto il mondo canta.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87404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19528" y="1602344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Alleluia! Alleluia!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Oggi è nato il Salvatore.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Alleluia! Alleluia!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Adoriamo il Signore.</a:t>
            </a: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37065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73356" y="1534787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Ecco che si compiono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tutte le promesse: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oggi è nata la speranza,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oggi è nata la salvezza.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83990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19528" y="1602344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Alleluia! Alleluia!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Oggi è nato il Salvatore.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Alleluia! Alleluia!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Adoriamo il Signore.</a:t>
            </a: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99285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19528" y="1602344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Alleluia! Alleluia!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Oggi è nato il Salvatore.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Alleluia! Alleluia!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Adoriamo il Signore.</a:t>
            </a: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20863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29154" y="1063329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Alleluia! Alleluia!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Oggi è nato il Salvatore.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Alleluia! Alleluia!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Adoriamo il Signore.</a:t>
            </a:r>
          </a:p>
          <a:p>
            <a:pPr algn="ctr"/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Alleluia!</a:t>
            </a:r>
          </a:p>
        </p:txBody>
      </p:sp>
    </p:spTree>
    <p:extLst>
      <p:ext uri="{BB962C8B-B14F-4D97-AF65-F5344CB8AC3E}">
        <p14:creationId xmlns:p14="http://schemas.microsoft.com/office/powerpoint/2010/main" val="196009735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C012CB81-FF41-4B8F-99A0-F4568AD0911F}"/>
              </a:ext>
            </a:extLst>
          </p:cNvPr>
          <p:cNvSpPr txBox="1">
            <a:spLocks/>
          </p:cNvSpPr>
          <p:nvPr/>
        </p:nvSpPr>
        <p:spPr>
          <a:xfrm>
            <a:off x="1731956" y="2935075"/>
            <a:ext cx="8026400" cy="491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Passeranno</a:t>
            </a:r>
          </a:p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cieli</a:t>
            </a:r>
          </a:p>
        </p:txBody>
      </p:sp>
    </p:spTree>
    <p:extLst>
      <p:ext uri="{BB962C8B-B14F-4D97-AF65-F5344CB8AC3E}">
        <p14:creationId xmlns:p14="http://schemas.microsoft.com/office/powerpoint/2010/main" val="62449192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626" y="1150431"/>
            <a:ext cx="7958311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Passeranno i cieli    </a:t>
            </a:r>
            <a:r>
              <a:rPr lang="it-IT" sz="36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(36)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77278" y="2240572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</a:t>
            </a:r>
          </a:p>
          <a:p>
            <a:pPr algn="ctr"/>
            <a:r>
              <a:rPr lang="it-IT" sz="6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Alleluia!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941982" y="459098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Acclamazione al Vangelo</a:t>
            </a:r>
          </a:p>
        </p:txBody>
      </p:sp>
    </p:spTree>
    <p:extLst>
      <p:ext uri="{BB962C8B-B14F-4D97-AF65-F5344CB8AC3E}">
        <p14:creationId xmlns:p14="http://schemas.microsoft.com/office/powerpoint/2010/main" val="7314605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1" y="955926"/>
            <a:ext cx="8315737" cy="467319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Passeranno i cieli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passerà la terra,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Sua Parola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passerà!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Alleluia, Alleluia!</a:t>
            </a:r>
          </a:p>
        </p:txBody>
      </p:sp>
    </p:spTree>
    <p:extLst>
      <p:ext uri="{BB962C8B-B14F-4D97-AF65-F5344CB8AC3E}">
        <p14:creationId xmlns:p14="http://schemas.microsoft.com/office/powerpoint/2010/main" val="378971739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1" y="1444627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</a:t>
            </a:r>
            <a:endParaRPr lang="it-IT" sz="5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54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</a:t>
            </a:r>
          </a:p>
          <a:p>
            <a:pPr algn="ctr"/>
            <a:r>
              <a:rPr lang="it-IT" sz="5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Alleluia!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12839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C012CB81-FF41-4B8F-99A0-F4568AD0911F}"/>
              </a:ext>
            </a:extLst>
          </p:cNvPr>
          <p:cNvSpPr txBox="1">
            <a:spLocks/>
          </p:cNvSpPr>
          <p:nvPr/>
        </p:nvSpPr>
        <p:spPr>
          <a:xfrm>
            <a:off x="1731956" y="2935075"/>
            <a:ext cx="8026400" cy="491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Questa Tua Parola</a:t>
            </a:r>
          </a:p>
        </p:txBody>
      </p:sp>
    </p:spTree>
    <p:extLst>
      <p:ext uri="{BB962C8B-B14F-4D97-AF65-F5344CB8AC3E}">
        <p14:creationId xmlns:p14="http://schemas.microsoft.com/office/powerpoint/2010/main" val="270388806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705" y="1150431"/>
            <a:ext cx="8055028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Questa Tua Parola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(64)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77278" y="2131134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</a:t>
            </a:r>
          </a:p>
          <a:p>
            <a:pPr algn="ctr"/>
            <a:r>
              <a:rPr lang="it-IT" sz="6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Alleluia, Alleluia!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941982" y="459098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Acclamazione al Vangelo</a:t>
            </a:r>
          </a:p>
        </p:txBody>
      </p:sp>
    </p:spTree>
    <p:extLst>
      <p:ext uri="{BB962C8B-B14F-4D97-AF65-F5344CB8AC3E}">
        <p14:creationId xmlns:p14="http://schemas.microsoft.com/office/powerpoint/2010/main" val="12546721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1" y="955926"/>
            <a:ext cx="8315737" cy="4673190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Questa Tua Parola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avrà mai fine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varcato i cieli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porterà il suo frutto</a:t>
            </a:r>
          </a:p>
        </p:txBody>
      </p:sp>
    </p:spTree>
    <p:extLst>
      <p:ext uri="{BB962C8B-B14F-4D97-AF65-F5344CB8AC3E}">
        <p14:creationId xmlns:p14="http://schemas.microsoft.com/office/powerpoint/2010/main" val="308479450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1" y="1302123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fi-FI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fi-FI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</a:t>
            </a:r>
          </a:p>
          <a:p>
            <a:pPr algn="ctr"/>
            <a:r>
              <a:rPr lang="fi-FI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</a:t>
            </a:r>
          </a:p>
          <a:p>
            <a:pPr algn="ctr"/>
            <a:r>
              <a:rPr lang="fi-FI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Alleluia!</a:t>
            </a:r>
          </a:p>
        </p:txBody>
      </p:sp>
    </p:spTree>
    <p:extLst>
      <p:ext uri="{BB962C8B-B14F-4D97-AF65-F5344CB8AC3E}">
        <p14:creationId xmlns:p14="http://schemas.microsoft.com/office/powerpoint/2010/main" val="190505535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C012CB81-FF41-4B8F-99A0-F4568AD0911F}"/>
              </a:ext>
            </a:extLst>
          </p:cNvPr>
          <p:cNvSpPr txBox="1">
            <a:spLocks/>
          </p:cNvSpPr>
          <p:nvPr/>
        </p:nvSpPr>
        <p:spPr>
          <a:xfrm>
            <a:off x="1731956" y="2935075"/>
            <a:ext cx="8026400" cy="491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– Tutto il mondo deve sapere</a:t>
            </a:r>
          </a:p>
        </p:txBody>
      </p:sp>
    </p:spTree>
    <p:extLst>
      <p:ext uri="{BB962C8B-B14F-4D97-AF65-F5344CB8AC3E}">
        <p14:creationId xmlns:p14="http://schemas.microsoft.com/office/powerpoint/2010/main" val="161848242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8462" y="1021344"/>
            <a:ext cx="987552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-Tutto il mondo deve sapere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77278" y="2240572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Alleluia,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</a:t>
            </a:r>
            <a:r>
              <a:rPr lang="it-IT" sz="6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Alleluia.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941982" y="459098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Acclamazione al Vangelo</a:t>
            </a:r>
          </a:p>
        </p:txBody>
      </p:sp>
    </p:spTree>
    <p:extLst>
      <p:ext uri="{BB962C8B-B14F-4D97-AF65-F5344CB8AC3E}">
        <p14:creationId xmlns:p14="http://schemas.microsoft.com/office/powerpoint/2010/main" val="184459038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6972" y="670374"/>
            <a:ext cx="10818055" cy="467319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Come potrò raccontare?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È una gioia che fa piangere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fa gridare: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Io l’ho visto con i miei occhi,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Era vivo, era Lui.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81982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6972" y="853254"/>
            <a:ext cx="10818055" cy="467319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m’ha chiamata per nome: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Era la sua voce,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era il mio Signore!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Io l’ho visto con i miei occhi,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Era lì davanti a me.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72341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1" y="2131134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Alleluia,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</a:t>
            </a:r>
            <a:r>
              <a:rPr lang="it-IT" sz="6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Alleluia.</a:t>
            </a:r>
          </a:p>
        </p:txBody>
      </p:sp>
    </p:spTree>
    <p:extLst>
      <p:ext uri="{BB962C8B-B14F-4D97-AF65-F5344CB8AC3E}">
        <p14:creationId xmlns:p14="http://schemas.microsoft.com/office/powerpoint/2010/main" val="103816468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6972" y="853254"/>
            <a:ext cx="10818055" cy="467319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Gli angeli ci hanno parlato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Davanti a quel sepolcro spalancato: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“Donne, il Signore è risorto: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Non cercatelo qui”.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2895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6972" y="853254"/>
            <a:ext cx="10818055" cy="467319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Che corsa senza respiro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gridare a tutti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 quel mattino: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Tutto il mondo deve sapere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Che è rimasto qui tra noi.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62935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1" y="2131134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Alleluia,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</a:t>
            </a:r>
            <a:r>
              <a:rPr lang="it-IT" sz="6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Alleluia.</a:t>
            </a:r>
          </a:p>
        </p:txBody>
      </p:sp>
    </p:spTree>
    <p:extLst>
      <p:ext uri="{BB962C8B-B14F-4D97-AF65-F5344CB8AC3E}">
        <p14:creationId xmlns:p14="http://schemas.microsoft.com/office/powerpoint/2010/main" val="197790113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6972" y="853254"/>
            <a:ext cx="10818055" cy="467319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Alba di un tempo diverso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È il mattino dei mattini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l’universo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Tutto già profuma d’eterno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È il Risorto fra noi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61396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6972" y="1092405"/>
            <a:ext cx="10818055" cy="467319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le sue piaghe e la gloria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Sono vive dentro la nostra storia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Segni di un amore che resta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Qui per sempre, qui con noi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4811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1" y="2131134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Alleluia,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</a:t>
            </a:r>
            <a:r>
              <a:rPr lang="it-IT" sz="60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Alleluia.</a:t>
            </a:r>
          </a:p>
        </p:txBody>
      </p:sp>
    </p:spTree>
    <p:extLst>
      <p:ext uri="{BB962C8B-B14F-4D97-AF65-F5344CB8AC3E}">
        <p14:creationId xmlns:p14="http://schemas.microsoft.com/office/powerpoint/2010/main" val="237682390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C012CB81-FF41-4B8F-99A0-F4568AD0911F}"/>
              </a:ext>
            </a:extLst>
          </p:cNvPr>
          <p:cNvSpPr txBox="1">
            <a:spLocks/>
          </p:cNvSpPr>
          <p:nvPr/>
        </p:nvSpPr>
        <p:spPr>
          <a:xfrm>
            <a:off x="2082800" y="3116050"/>
            <a:ext cx="8026400" cy="491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– Vi annuncio  (Frisina)</a:t>
            </a:r>
          </a:p>
        </p:txBody>
      </p:sp>
    </p:spTree>
    <p:extLst>
      <p:ext uri="{BB962C8B-B14F-4D97-AF65-F5344CB8AC3E}">
        <p14:creationId xmlns:p14="http://schemas.microsoft.com/office/powerpoint/2010/main" val="48677161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9179" y="1084729"/>
            <a:ext cx="568724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– Vi annuncio </a:t>
            </a:r>
            <a:endParaRPr lang="it-IT" sz="32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04930" y="2396995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 </a:t>
            </a:r>
          </a:p>
          <a:p>
            <a:pPr algn="ctr"/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080587" y="404613"/>
            <a:ext cx="7964424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Acclamazione al Vangelo</a:t>
            </a:r>
            <a:endParaRPr lang="it-IT" sz="32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7232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4942" y="1684064"/>
            <a:ext cx="11662116" cy="523720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 annuncio una grande gioia: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oggi vi è nato un Salvatore,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 Signore</a:t>
            </a:r>
          </a:p>
        </p:txBody>
      </p:sp>
    </p:spTree>
    <p:extLst>
      <p:ext uri="{BB962C8B-B14F-4D97-AF65-F5344CB8AC3E}">
        <p14:creationId xmlns:p14="http://schemas.microsoft.com/office/powerpoint/2010/main" val="394787740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677" y="1917639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 </a:t>
            </a:r>
          </a:p>
          <a:p>
            <a:pPr algn="ctr"/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71776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C012CB81-FF41-4B8F-99A0-F4568AD0911F}"/>
              </a:ext>
            </a:extLst>
          </p:cNvPr>
          <p:cNvSpPr txBox="1">
            <a:spLocks/>
          </p:cNvSpPr>
          <p:nvPr/>
        </p:nvSpPr>
        <p:spPr>
          <a:xfrm>
            <a:off x="1731956" y="2935075"/>
            <a:ext cx="8026400" cy="491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– Shalom</a:t>
            </a:r>
          </a:p>
        </p:txBody>
      </p:sp>
    </p:spTree>
    <p:extLst>
      <p:ext uri="{BB962C8B-B14F-4D97-AF65-F5344CB8AC3E}">
        <p14:creationId xmlns:p14="http://schemas.microsoft.com/office/powerpoint/2010/main" val="270229412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1605" y="882799"/>
            <a:ext cx="440879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 -Shalom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77278" y="2240572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Alleluia,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Alleluia, </a:t>
            </a:r>
            <a:r>
              <a:rPr lang="it-IT" sz="60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Alleluia.</a:t>
            </a:r>
          </a:p>
          <a:p>
            <a:pPr algn="ctr"/>
            <a:endParaRPr lang="it-IT" sz="2800" b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(3 volte)</a:t>
            </a:r>
          </a:p>
        </p:txBody>
      </p:sp>
    </p:spTree>
    <p:extLst>
      <p:ext uri="{BB962C8B-B14F-4D97-AF65-F5344CB8AC3E}">
        <p14:creationId xmlns:p14="http://schemas.microsoft.com/office/powerpoint/2010/main" val="141830539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2598" y="1276016"/>
            <a:ext cx="10818055" cy="467319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Resta sempre con noi,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la tristezza va via.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Sei risorto, Signore,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sei vita per noi. </a:t>
            </a:r>
          </a:p>
        </p:txBody>
      </p:sp>
    </p:spTree>
    <p:extLst>
      <p:ext uri="{BB962C8B-B14F-4D97-AF65-F5344CB8AC3E}">
        <p14:creationId xmlns:p14="http://schemas.microsoft.com/office/powerpoint/2010/main" val="375729975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6972" y="1092405"/>
            <a:ext cx="10818055" cy="467319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 la luce che dai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vinci il buio tra noi.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tua voce, Signore,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è un fuoco per noi.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93248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29" y="522390"/>
            <a:ext cx="10818055" cy="4673190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Shalom – Alleluia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Shalom – Alleluia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Shalom - Alleluia</a:t>
            </a:r>
            <a:endParaRPr lang="it-IT" sz="6000" b="1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Shalom – Alleluia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(2 volte)</a:t>
            </a:r>
            <a:endParaRPr lang="it-IT" sz="6000" b="1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endParaRPr lang="it-IT" sz="6000" b="1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endParaRPr lang="it-IT" sz="6000" b="1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24547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C012CB81-FF41-4B8F-99A0-F4568AD0911F}"/>
              </a:ext>
            </a:extLst>
          </p:cNvPr>
          <p:cNvSpPr txBox="1">
            <a:spLocks/>
          </p:cNvSpPr>
          <p:nvPr/>
        </p:nvSpPr>
        <p:spPr>
          <a:xfrm>
            <a:off x="2005089" y="3045910"/>
            <a:ext cx="8026400" cy="491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Alma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redemptoris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Mater</a:t>
            </a:r>
          </a:p>
        </p:txBody>
      </p:sp>
    </p:spTree>
    <p:extLst>
      <p:ext uri="{BB962C8B-B14F-4D97-AF65-F5344CB8AC3E}">
        <p14:creationId xmlns:p14="http://schemas.microsoft.com/office/powerpoint/2010/main" val="155823774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2790" y="1142654"/>
            <a:ext cx="656705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Alma </a:t>
            </a:r>
            <a:r>
              <a:rPr lang="it-IT" sz="48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redemptoris</a:t>
            </a:r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Mater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1168" y="1757415"/>
            <a:ext cx="10509662" cy="470585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Alma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Redemptoris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Mater,</a:t>
            </a:r>
          </a:p>
          <a:p>
            <a:pPr algn="ctr">
              <a:spcBef>
                <a:spcPts val="0"/>
              </a:spcBef>
            </a:pP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quae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pèrvia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coeli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porta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manes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et stella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maris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</a:p>
          <a:p>
            <a:pPr algn="ctr">
              <a:spcBef>
                <a:spcPts val="0"/>
              </a:spcBef>
            </a:pP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succùrre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cadènti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sùrgere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qui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curat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pòpulo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</a:p>
          <a:p>
            <a:pPr algn="ctr">
              <a:spcBef>
                <a:spcPts val="0"/>
              </a:spcBef>
            </a:pP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C6E6570A-5BD8-2690-BC1D-CB5C470269D8}"/>
              </a:ext>
            </a:extLst>
          </p:cNvPr>
          <p:cNvSpPr txBox="1">
            <a:spLocks/>
          </p:cNvSpPr>
          <p:nvPr/>
        </p:nvSpPr>
        <p:spPr>
          <a:xfrm>
            <a:off x="3953496" y="435263"/>
            <a:ext cx="4285007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193199632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16150" y="151320"/>
            <a:ext cx="8713304" cy="470585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quae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genuìsti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natura mirante,</a:t>
            </a:r>
          </a:p>
          <a:p>
            <a:pPr algn="ctr">
              <a:spcBef>
                <a:spcPts val="0"/>
              </a:spcBef>
            </a:pP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tuum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sanctum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Genitorem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Virgo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prìus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postérius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</a:p>
          <a:p>
            <a:pPr algn="ctr">
              <a:spcBef>
                <a:spcPts val="0"/>
              </a:spcBef>
            </a:pP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Gabrielis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ab ore</a:t>
            </a:r>
          </a:p>
          <a:p>
            <a:pPr algn="ctr">
              <a:spcBef>
                <a:spcPts val="0"/>
              </a:spcBef>
            </a:pP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sumens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illud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Ave,</a:t>
            </a:r>
          </a:p>
          <a:p>
            <a:pPr algn="ctr">
              <a:spcBef>
                <a:spcPts val="0"/>
              </a:spcBef>
            </a:pP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peccatòrum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miserére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36318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8BEDF532-081F-4F6F-81B0-F610AC4F9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C012CB81-FF41-4B8F-99A0-F4568AD0911F}"/>
              </a:ext>
            </a:extLst>
          </p:cNvPr>
          <p:cNvSpPr txBox="1">
            <a:spLocks/>
          </p:cNvSpPr>
          <p:nvPr/>
        </p:nvSpPr>
        <p:spPr>
          <a:xfrm>
            <a:off x="1731956" y="2935075"/>
            <a:ext cx="8026400" cy="491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Altissimo</a:t>
            </a:r>
          </a:p>
        </p:txBody>
      </p:sp>
    </p:spTree>
    <p:extLst>
      <p:ext uri="{BB962C8B-B14F-4D97-AF65-F5344CB8AC3E}">
        <p14:creationId xmlns:p14="http://schemas.microsoft.com/office/powerpoint/2010/main" val="98685064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3430" y="469574"/>
            <a:ext cx="413292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Altissimo   </a:t>
            </a:r>
            <a:r>
              <a:rPr lang="it-IT" sz="4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(123)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39348" y="1496157"/>
            <a:ext cx="8713304" cy="470585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Altissimo Onnipotente, Buon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Signore</a:t>
            </a: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tue son le lodi,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gloria e l’onore e ogni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benedizione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che a Te solo e al tuo Nome</a:t>
            </a: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Altissimo possiamo elevare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29578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54696" y="820296"/>
            <a:ext cx="8713304" cy="470585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nessun uomo può credersi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degno ti poterti nominare.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Laudato sii mi Signore,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con tutte le creature,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specialmente per frate sole</a:t>
            </a: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così bello e radioso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la sua luce illumini noi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31697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40226" y="2666331"/>
            <a:ext cx="8713304" cy="1525339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con grande splendore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ci parli di Te Signore. 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66118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54696" y="913061"/>
            <a:ext cx="8713304" cy="470585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e benedite il Signore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ringraziate e servite con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grande umiltà,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lodate, lodate benedite il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Signore, con grande umiltà,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ringraziate e servite con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grande umiltà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47214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54696" y="303461"/>
            <a:ext cx="8713304" cy="470585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Laudato sii mi Signore per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sora luna e le stelle,   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 hai formate nel cielo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così chiare preziose e belle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frate vento, per l’aria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il sereno ed ogni tempo,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così la Vita Tu cresci e sostieni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 ogni tua creatura.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73061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3" y="-145774"/>
            <a:ext cx="9144000" cy="4242032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Laudato sii mi Signore per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sora acqua così preziosa,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frate foco giocoso 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potente che ci illumina la notte.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Laudato sii mi Signore per sora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nostra madre la terra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 sostiene e governa e ci dona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fiori frutta ed erba.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22428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54696" y="913061"/>
            <a:ext cx="8713304" cy="470585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e benedite il Signore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ringraziate e servite con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grande umiltà,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lodate, lodate benedite il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Signore, con grande umiltà,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ringraziate e servite con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grande umiltà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29641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54696" y="250451"/>
            <a:ext cx="8713304" cy="470585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Laudato sii mi Signore per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quelli che per il tuo Amore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perdonano e sopportano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 pace ogni persecuzione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che sora morte ha trovato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viventi nella tua volontà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 Te Altissimo un giorno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saranno da Te incoronati.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64940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54696" y="913061"/>
            <a:ext cx="8713304" cy="470585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e benedite il Signore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ringraziate e servite con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grande umiltà,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lodate, lodate benedite il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Signore, con grande umiltà,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ringraziate e servite con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grande umiltà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57827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54696" y="329965"/>
            <a:ext cx="8713304" cy="470585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e benedite il Signore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ringraziate e servite con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grande umiltà,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lodate, lodate benedite il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Signore, con grande umiltà,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ringraziate e servite con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grande umiltà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39297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54696" y="1628679"/>
            <a:ext cx="8713304" cy="4122765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e benedite il Signore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ringraziate e servite con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grande umiltà,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lodate, lodate benedite il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Signore, con grande umiltà,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51598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35427" y="674521"/>
            <a:ext cx="8713304" cy="470585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ringraziate e servite con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grande umiltà,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ringraziate e servite con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grande umiltà.</a:t>
            </a:r>
            <a:endParaRPr lang="it-IT" sz="52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49885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790" y="469574"/>
            <a:ext cx="764954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Altissimo  </a:t>
            </a:r>
            <a:r>
              <a:rPr lang="it-IT" sz="2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(forma breve)    </a:t>
            </a:r>
            <a:r>
              <a:rPr lang="it-IT" sz="4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(123)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39348" y="1496157"/>
            <a:ext cx="8713304" cy="470585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Altissimo Onnipotente, Buon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Signore</a:t>
            </a: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tue son le lodi,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gloria e l’onore e ogni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benedizione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che a Te solo e al tuo Nome</a:t>
            </a: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Altissimo possiamo elevare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37528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54696" y="820296"/>
            <a:ext cx="8713304" cy="470585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nessun uomo può credersi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degno ti poterti nominare.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Laudato sii mi Signore,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con tutte le creature,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specialmente per frate sole</a:t>
            </a: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così bello e radioso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la sua luce illumini noi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07869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40226" y="2666331"/>
            <a:ext cx="8713304" cy="1525339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con grande splendore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ci parli di Te Signore. 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97001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54696" y="913061"/>
            <a:ext cx="8713304" cy="470585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e benedite il Signore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ringraziate e servite con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grande umiltà,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lodate, lodate benedite il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Signore, con grande umiltà,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ringraziate e servite con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grande umiltà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7478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54696" y="303461"/>
            <a:ext cx="8713304" cy="470585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Laudato sii mi Signore per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sora luna e le stelle,   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 hai formate nel cielo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così chiare preziose e belle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frate vento, per l’aria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il sereno ed ogni tempo,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così la Vita Tu cresci e sostieni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 ogni tua creatura.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8302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3" y="-145774"/>
            <a:ext cx="9144000" cy="4242032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Laudato sii mi Signore per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sora acqua così preziosa,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frate foco giocoso 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potente che ci illumina la notte.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Laudato sii mi Signore per sora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nostra madre la terra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 sostiene e governa e ci dona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fiori frutta ed erba.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51763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54696" y="913061"/>
            <a:ext cx="8713304" cy="470585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e benedite il Signore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ringraziate e servite con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grande umiltà,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lodate, lodate benedite il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Signore, con grande umiltà,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ringraziate e servite con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grande umiltà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94298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54696" y="329965"/>
            <a:ext cx="8713304" cy="470585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e benedite il Signore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ringraziate e servite con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grande umiltà,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lodate, lodate benedite il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Signore, con grande umiltà,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ringraziate e servite con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grande umiltà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12298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Amatevi fratelli</a:t>
            </a:r>
          </a:p>
        </p:txBody>
      </p:sp>
    </p:spTree>
    <p:extLst>
      <p:ext uri="{BB962C8B-B14F-4D97-AF65-F5344CB8AC3E}">
        <p14:creationId xmlns:p14="http://schemas.microsoft.com/office/powerpoint/2010/main" val="39627768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018" y="1052920"/>
            <a:ext cx="428500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Amatevi fratelli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00B2D448-F997-4649-B63B-DD938B853C16}"/>
              </a:ext>
            </a:extLst>
          </p:cNvPr>
          <p:cNvSpPr txBox="1">
            <a:spLocks/>
          </p:cNvSpPr>
          <p:nvPr/>
        </p:nvSpPr>
        <p:spPr>
          <a:xfrm>
            <a:off x="3953497" y="427346"/>
            <a:ext cx="4285007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48069" y="2063902"/>
            <a:ext cx="85609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Amatevi, fratelli,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come io ho amato voi!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Avrete la mia gioia,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nessuno vi toglierà.</a:t>
            </a:r>
          </a:p>
        </p:txBody>
      </p:sp>
    </p:spTree>
    <p:extLst>
      <p:ext uri="{BB962C8B-B14F-4D97-AF65-F5344CB8AC3E}">
        <p14:creationId xmlns:p14="http://schemas.microsoft.com/office/powerpoint/2010/main" val="178423022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9" y="2394793"/>
            <a:ext cx="85609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Avremo la sua gioia,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nessuno ci toglierà.</a:t>
            </a:r>
          </a:p>
        </p:txBody>
      </p:sp>
    </p:spTree>
    <p:extLst>
      <p:ext uri="{BB962C8B-B14F-4D97-AF65-F5344CB8AC3E}">
        <p14:creationId xmlns:p14="http://schemas.microsoft.com/office/powerpoint/2010/main" val="1602906404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380661" y="1536174"/>
            <a:ext cx="943067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Vivete insieme uniti,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come il Padre è unito a me!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Avrete la mia vita,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 l'Amore sarà con voi!</a:t>
            </a:r>
          </a:p>
        </p:txBody>
      </p:sp>
    </p:spTree>
    <p:extLst>
      <p:ext uri="{BB962C8B-B14F-4D97-AF65-F5344CB8AC3E}">
        <p14:creationId xmlns:p14="http://schemas.microsoft.com/office/powerpoint/2010/main" val="377642670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9" y="2394793"/>
            <a:ext cx="85609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Avremo la sua gioia,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nessuno ci toglierà.</a:t>
            </a:r>
          </a:p>
        </p:txBody>
      </p:sp>
    </p:spTree>
    <p:extLst>
      <p:ext uri="{BB962C8B-B14F-4D97-AF65-F5344CB8AC3E}">
        <p14:creationId xmlns:p14="http://schemas.microsoft.com/office/powerpoint/2010/main" val="162347607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028968" y="1536174"/>
            <a:ext cx="1013406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Vi dico queste parole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perché abbiate in voi la gioia!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Sarete miei amici,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 l'Amore sarà con voi!</a:t>
            </a:r>
          </a:p>
        </p:txBody>
      </p:sp>
    </p:spTree>
    <p:extLst>
      <p:ext uri="{BB962C8B-B14F-4D97-AF65-F5344CB8AC3E}">
        <p14:creationId xmlns:p14="http://schemas.microsoft.com/office/powerpoint/2010/main" val="938895825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9" y="2394793"/>
            <a:ext cx="85609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Avremo la sua gioia,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nessuno ci toglierà.</a:t>
            </a:r>
          </a:p>
        </p:txBody>
      </p:sp>
    </p:spTree>
    <p:extLst>
      <p:ext uri="{BB962C8B-B14F-4D97-AF65-F5344CB8AC3E}">
        <p14:creationId xmlns:p14="http://schemas.microsoft.com/office/powerpoint/2010/main" val="416775624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Dossologia - Amen</a:t>
            </a:r>
          </a:p>
        </p:txBody>
      </p:sp>
    </p:spTree>
    <p:extLst>
      <p:ext uri="{BB962C8B-B14F-4D97-AF65-F5344CB8AC3E}">
        <p14:creationId xmlns:p14="http://schemas.microsoft.com/office/powerpoint/2010/main" val="77656916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9378" y="706698"/>
            <a:ext cx="1871871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Amen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578946" y="1836217"/>
            <a:ext cx="929915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Amen Signore Amen</a:t>
            </a:r>
          </a:p>
          <a:p>
            <a:pPr algn="ctr"/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Amen Signore Amen</a:t>
            </a:r>
          </a:p>
          <a:p>
            <a:pPr algn="ctr"/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596844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Amo il Signore</a:t>
            </a:r>
          </a:p>
        </p:txBody>
      </p:sp>
    </p:spTree>
    <p:extLst>
      <p:ext uri="{BB962C8B-B14F-4D97-AF65-F5344CB8AC3E}">
        <p14:creationId xmlns:p14="http://schemas.microsoft.com/office/powerpoint/2010/main" val="274970692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5751" y="975039"/>
            <a:ext cx="534049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Amo il Signore 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(108)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578946" y="1836217"/>
            <a:ext cx="929915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Amo il Signore perché ascolta il grido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della mia preghiera.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Su di me ha steso la mano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nel giorno che lo cercavo.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91CB1670-062C-1E5E-1AED-7410FDBFF443}"/>
              </a:ext>
            </a:extLst>
          </p:cNvPr>
          <p:cNvSpPr txBox="1">
            <a:spLocks/>
          </p:cNvSpPr>
          <p:nvPr/>
        </p:nvSpPr>
        <p:spPr>
          <a:xfrm>
            <a:off x="3501509" y="312802"/>
            <a:ext cx="518898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761025770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518160" y="612844"/>
            <a:ext cx="1115568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Ho invocato il nome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del Signore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ed Egli mi ha risposto,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buono e giusto è il nostro Dio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protegge gli umili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gli oppressi.</a:t>
            </a:r>
          </a:p>
        </p:txBody>
      </p:sp>
    </p:spTree>
    <p:extLst>
      <p:ext uri="{BB962C8B-B14F-4D97-AF65-F5344CB8AC3E}">
        <p14:creationId xmlns:p14="http://schemas.microsoft.com/office/powerpoint/2010/main" val="3519984139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1074509"/>
            <a:ext cx="856090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Amo il Signore perché ascolta il grido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della mia preghiera.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Su di me ha steso la mano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nel giorno che lo cercavo.</a:t>
            </a:r>
          </a:p>
        </p:txBody>
      </p:sp>
    </p:spTree>
    <p:extLst>
      <p:ext uri="{BB962C8B-B14F-4D97-AF65-F5344CB8AC3E}">
        <p14:creationId xmlns:p14="http://schemas.microsoft.com/office/powerpoint/2010/main" val="2624657803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488220" y="612844"/>
            <a:ext cx="921556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Anima mia torna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alla tua pace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Signore ti ha ascoltato,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ha liberato i tuoi occhi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dalle lacrime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non sono più caduto.</a:t>
            </a:r>
          </a:p>
        </p:txBody>
      </p:sp>
    </p:spTree>
    <p:extLst>
      <p:ext uri="{BB962C8B-B14F-4D97-AF65-F5344CB8AC3E}">
        <p14:creationId xmlns:p14="http://schemas.microsoft.com/office/powerpoint/2010/main" val="3009010012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1074509"/>
            <a:ext cx="856090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Amo il Signore perché ascolta il grido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della mia preghiera.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Su di me ha steso la mano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nel giorno che lo cercavo.</a:t>
            </a:r>
          </a:p>
        </p:txBody>
      </p:sp>
    </p:spTree>
    <p:extLst>
      <p:ext uri="{BB962C8B-B14F-4D97-AF65-F5344CB8AC3E}">
        <p14:creationId xmlns:p14="http://schemas.microsoft.com/office/powerpoint/2010/main" val="1778960469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024597" y="612844"/>
            <a:ext cx="1014280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Ho creduto anche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quando dicevo: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"Sono troppo infelice",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cosa posso rendere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al Signore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quello che mi ha dato.</a:t>
            </a:r>
          </a:p>
        </p:txBody>
      </p:sp>
    </p:spTree>
    <p:extLst>
      <p:ext uri="{BB962C8B-B14F-4D97-AF65-F5344CB8AC3E}">
        <p14:creationId xmlns:p14="http://schemas.microsoft.com/office/powerpoint/2010/main" val="1356015781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1074509"/>
            <a:ext cx="856090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Amo il Signore perché ascolta il grido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della mia preghiera.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Su di me ha steso la mano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nel giorno che lo cercavo.</a:t>
            </a:r>
          </a:p>
        </p:txBody>
      </p:sp>
    </p:spTree>
    <p:extLst>
      <p:ext uri="{BB962C8B-B14F-4D97-AF65-F5344CB8AC3E}">
        <p14:creationId xmlns:p14="http://schemas.microsoft.com/office/powerpoint/2010/main" val="3324559093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75A64E57-8EFC-463E-AAD6-EC6C3BACB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Andrò a vederla un dì</a:t>
            </a:r>
          </a:p>
        </p:txBody>
      </p:sp>
    </p:spTree>
    <p:extLst>
      <p:ext uri="{BB962C8B-B14F-4D97-AF65-F5344CB8AC3E}">
        <p14:creationId xmlns:p14="http://schemas.microsoft.com/office/powerpoint/2010/main" val="225310959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59205" y="1954798"/>
            <a:ext cx="1007358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Andrò a vederla un dì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 Cielo, patria mia,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andrò a veder Maria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mia gioia e mio amor.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A8FB4E05-2374-424E-B6FA-FEDF98A560F0}"/>
              </a:ext>
            </a:extLst>
          </p:cNvPr>
          <p:cNvSpPr txBox="1">
            <a:spLocks/>
          </p:cNvSpPr>
          <p:nvPr/>
        </p:nvSpPr>
        <p:spPr>
          <a:xfrm>
            <a:off x="2908851" y="297451"/>
            <a:ext cx="6374295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D1FE3D1-5A92-2EBE-DAF1-A1E576F59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5202" y="966090"/>
            <a:ext cx="568159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Andrò a vederla un dì</a:t>
            </a:r>
          </a:p>
        </p:txBody>
      </p:sp>
    </p:spTree>
    <p:extLst>
      <p:ext uri="{BB962C8B-B14F-4D97-AF65-F5344CB8AC3E}">
        <p14:creationId xmlns:p14="http://schemas.microsoft.com/office/powerpoint/2010/main" val="484378943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223433" y="1536174"/>
            <a:ext cx="982972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Al ciel, al ciel, al ciel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andrò a vederla un dì.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Al ciel, al ciel, al ciel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andrò a vederla un dì.</a:t>
            </a:r>
          </a:p>
        </p:txBody>
      </p:sp>
    </p:spTree>
    <p:extLst>
      <p:ext uri="{BB962C8B-B14F-4D97-AF65-F5344CB8AC3E}">
        <p14:creationId xmlns:p14="http://schemas.microsoft.com/office/powerpoint/2010/main" val="1644256161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473274" y="1536174"/>
            <a:ext cx="924545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Andrò a vederla un dì: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è il grido di speranza,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infondemi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costanza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nel viaggio e fra i dolor.</a:t>
            </a:r>
          </a:p>
        </p:txBody>
      </p:sp>
    </p:spTree>
    <p:extLst>
      <p:ext uri="{BB962C8B-B14F-4D97-AF65-F5344CB8AC3E}">
        <p14:creationId xmlns:p14="http://schemas.microsoft.com/office/powerpoint/2010/main" val="3237144913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223433" y="1536174"/>
            <a:ext cx="982972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Al ciel, al ciel, al ciel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andrò a vederla un dì.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Al ciel, al ciel, al ciel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andrò a vederla un dì.</a:t>
            </a:r>
          </a:p>
        </p:txBody>
      </p:sp>
    </p:spTree>
    <p:extLst>
      <p:ext uri="{BB962C8B-B14F-4D97-AF65-F5344CB8AC3E}">
        <p14:creationId xmlns:p14="http://schemas.microsoft.com/office/powerpoint/2010/main" val="2867337656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925576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Annunceremo che Tu</a:t>
            </a:r>
          </a:p>
        </p:txBody>
      </p:sp>
    </p:spTree>
    <p:extLst>
      <p:ext uri="{BB962C8B-B14F-4D97-AF65-F5344CB8AC3E}">
        <p14:creationId xmlns:p14="http://schemas.microsoft.com/office/powerpoint/2010/main" val="698748644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0181" y="849367"/>
            <a:ext cx="575163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Annunceremo che Tu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6013" y="1598148"/>
            <a:ext cx="10039969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Annunceremo che Tu sei verità,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 grideremo dai tetti della nostra città,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	  senza paura anche tu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 puoi cantare.</a:t>
            </a:r>
          </a:p>
          <a:p>
            <a:pPr algn="ctr"/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743200" y="334691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3840729970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024597" y="151179"/>
            <a:ext cx="10142805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non temere, dai,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non ci vuole poi tanto,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quello che non si sa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non resterà nascosto.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 ti parlo nel buio,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lo dirai nella luce, ogni giorno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è il momento di credere in me.</a:t>
            </a:r>
          </a:p>
        </p:txBody>
      </p:sp>
    </p:spTree>
    <p:extLst>
      <p:ext uri="{BB962C8B-B14F-4D97-AF65-F5344CB8AC3E}">
        <p14:creationId xmlns:p14="http://schemas.microsoft.com/office/powerpoint/2010/main" val="713123981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6015" y="833269"/>
            <a:ext cx="10039969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Annunceremo che Tu sei verità,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 grideremo dai tetti della nostra città,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	  senza paura anche tu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 puoi cantare.</a:t>
            </a:r>
          </a:p>
          <a:p>
            <a:pPr algn="ctr"/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101779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-114300" y="1394191"/>
            <a:ext cx="12420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Con il coraggio tu porterai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parola che salva,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anche se ci sarà chi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non vuole accogliere il dono,</a:t>
            </a:r>
          </a:p>
        </p:txBody>
      </p:sp>
    </p:spTree>
    <p:extLst>
      <p:ext uri="{BB962C8B-B14F-4D97-AF65-F5344CB8AC3E}">
        <p14:creationId xmlns:p14="http://schemas.microsoft.com/office/powerpoint/2010/main" val="1949075704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-114300" y="1536174"/>
            <a:ext cx="12420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non devi fermarti,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ma continua a lottare,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mio Spirito sempre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ti accompagnerà.</a:t>
            </a:r>
          </a:p>
        </p:txBody>
      </p:sp>
    </p:spTree>
    <p:extLst>
      <p:ext uri="{BB962C8B-B14F-4D97-AF65-F5344CB8AC3E}">
        <p14:creationId xmlns:p14="http://schemas.microsoft.com/office/powerpoint/2010/main" val="855771660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33190" y="347494"/>
            <a:ext cx="10039969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Annunceremo che Tu sei verità,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 grideremo dai tetti della nostra città,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	  senza paura anche tu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 puoi cantare.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Annunceremo che Tu</a:t>
            </a:r>
          </a:p>
          <a:p>
            <a:pPr algn="ctr"/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033430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925576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Annunceremo il tuo regno</a:t>
            </a:r>
          </a:p>
        </p:txBody>
      </p:sp>
    </p:spTree>
    <p:extLst>
      <p:ext uri="{BB962C8B-B14F-4D97-AF65-F5344CB8AC3E}">
        <p14:creationId xmlns:p14="http://schemas.microsoft.com/office/powerpoint/2010/main" val="1331974464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2215" y="894582"/>
            <a:ext cx="7807569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Annunceremo il Tuo regno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1" y="1883898"/>
            <a:ext cx="8945216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Annunceremo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tuo Regno, Signor: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tuo Regno, Signor,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tuo Regno!</a:t>
            </a: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743200" y="334691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Comunione</a:t>
            </a:r>
          </a:p>
        </p:txBody>
      </p:sp>
    </p:spTree>
    <p:extLst>
      <p:ext uri="{BB962C8B-B14F-4D97-AF65-F5344CB8AC3E}">
        <p14:creationId xmlns:p14="http://schemas.microsoft.com/office/powerpoint/2010/main" val="3108270810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642964" y="2459504"/>
            <a:ext cx="918742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Regno di pace e di giustizia,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regno di Vita e verità.</a:t>
            </a:r>
          </a:p>
        </p:txBody>
      </p:sp>
    </p:spTree>
    <p:extLst>
      <p:ext uri="{BB962C8B-B14F-4D97-AF65-F5344CB8AC3E}">
        <p14:creationId xmlns:p14="http://schemas.microsoft.com/office/powerpoint/2010/main" val="4214632601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1532206"/>
            <a:ext cx="8945216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Annunceremo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tuo Regno, Signor: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tuo Regno, Signor,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tuo Regno!</a:t>
            </a: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344412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081734" y="2262557"/>
            <a:ext cx="1002853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Regno di amore e di grazia,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regno ch'è già nei nostri cuori.</a:t>
            </a:r>
          </a:p>
        </p:txBody>
      </p:sp>
    </p:spTree>
    <p:extLst>
      <p:ext uri="{BB962C8B-B14F-4D97-AF65-F5344CB8AC3E}">
        <p14:creationId xmlns:p14="http://schemas.microsoft.com/office/powerpoint/2010/main" val="3054047589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1532206"/>
            <a:ext cx="8945216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Annunceremo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tuo Regno, Signor: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tuo Regno, Signor,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tuo Regno!</a:t>
            </a: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988426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787052" y="2459504"/>
            <a:ext cx="106178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Regno che soffre violenza,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regno in cammino verso il cielo.</a:t>
            </a:r>
          </a:p>
        </p:txBody>
      </p:sp>
    </p:spTree>
    <p:extLst>
      <p:ext uri="{BB962C8B-B14F-4D97-AF65-F5344CB8AC3E}">
        <p14:creationId xmlns:p14="http://schemas.microsoft.com/office/powerpoint/2010/main" val="228764252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1532206"/>
            <a:ext cx="8945216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Annunceremo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tuo Regno, Signor: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tuo Regno, Signor,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tuo Regno!</a:t>
            </a: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894326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787052" y="2459504"/>
            <a:ext cx="106178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Regno che dura eternamente,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regno che al Padre giungerà.</a:t>
            </a:r>
          </a:p>
        </p:txBody>
      </p:sp>
    </p:spTree>
    <p:extLst>
      <p:ext uri="{BB962C8B-B14F-4D97-AF65-F5344CB8AC3E}">
        <p14:creationId xmlns:p14="http://schemas.microsoft.com/office/powerpoint/2010/main" val="1499704012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1532206"/>
            <a:ext cx="8945216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Annunceremo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tuo Regno, Signor: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tuo Regno, Signor,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tuo Regno!</a:t>
            </a: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668805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Apri le tue braccia</a:t>
            </a:r>
          </a:p>
        </p:txBody>
      </p:sp>
    </p:spTree>
    <p:extLst>
      <p:ext uri="{BB962C8B-B14F-4D97-AF65-F5344CB8AC3E}">
        <p14:creationId xmlns:p14="http://schemas.microsoft.com/office/powerpoint/2010/main" val="1897976062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373" y="986583"/>
            <a:ext cx="5297254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Apri le tue braccia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5850" y="2087525"/>
            <a:ext cx="9805247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Hai cercato la libertà  lontano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hai trovato la noia e le catene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hai vagato senza via,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solo con la tua fame.</a:t>
            </a: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CF6275D-1DC0-0C8F-1774-97A61D6EBCEE}"/>
              </a:ext>
            </a:extLst>
          </p:cNvPr>
          <p:cNvSpPr txBox="1"/>
          <p:nvPr/>
        </p:nvSpPr>
        <p:spPr>
          <a:xfrm>
            <a:off x="3940630" y="89034"/>
            <a:ext cx="34847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3115177228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1578619"/>
            <a:ext cx="8945216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Apri le tue braccia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corri incontro al Padre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oggi la sua casa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sarà in festa per te!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140266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5682" y="1262932"/>
            <a:ext cx="9646043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 vorrai spezzare le catene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troverai la strada dell'amore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tua gioia canterai,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questa è libertà .</a:t>
            </a: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611989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1578619"/>
            <a:ext cx="8945216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Apri le tue braccia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corri incontro al Padre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oggi la sua casa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sarà in festa per te!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84893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00175" y="1038414"/>
            <a:ext cx="9646043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tuoi occhi ricercano l'azzurro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c’è una casa che aspetta il tuo ritorno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la pace tornerà 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questa è libertà</a:t>
            </a: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886677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1578619"/>
            <a:ext cx="8945216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Apri le tue braccia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corri incontro al Padre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oggi la sua casa sarà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in festa per te!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540888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Ascolta il mio cuore</a:t>
            </a:r>
          </a:p>
        </p:txBody>
      </p:sp>
    </p:spTree>
    <p:extLst>
      <p:ext uri="{BB962C8B-B14F-4D97-AF65-F5344CB8AC3E}">
        <p14:creationId xmlns:p14="http://schemas.microsoft.com/office/powerpoint/2010/main" val="2610439005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9135" y="1011237"/>
            <a:ext cx="653373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Ascolta il mio cuore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(132)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2503903"/>
            <a:ext cx="8945216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Ascolta il mio cuore,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rispondi al mio grido</a:t>
            </a:r>
          </a:p>
          <a:p>
            <a:pPr algn="ctr"/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584925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1389478"/>
            <a:ext cx="8945216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 invoco nella mia povertà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Custodisci i miei pensieri,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 il tuo immenso amore,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rinnova in me la tua fedeltà.</a:t>
            </a:r>
          </a:p>
          <a:p>
            <a:pPr algn="ctr"/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968110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1856203"/>
            <a:ext cx="8945216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te canterò, per te io vivrò,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perché sei oltre i confini,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Signore che vita mi dà.</a:t>
            </a:r>
          </a:p>
          <a:p>
            <a:pPr algn="ctr"/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072833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436978"/>
            <a:ext cx="8945216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te danzerò,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 te cambierò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mio pianto nel canto nuovo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perché vivi in me,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sei risorto e con me resterai.</a:t>
            </a:r>
          </a:p>
          <a:p>
            <a:pPr algn="ctr"/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598584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1513303"/>
            <a:ext cx="8945216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Ritorno a te mio Dio,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accolgo il tuo perdono,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tua misericordia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è per me.</a:t>
            </a:r>
          </a:p>
          <a:p>
            <a:pPr algn="ctr"/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560024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1084678"/>
            <a:ext cx="8945216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Dal profondo della terra,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 hai chiamato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nuova vita,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sempre grazie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 renderò.</a:t>
            </a:r>
          </a:p>
          <a:p>
            <a:pPr algn="ctr"/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715035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1856203"/>
            <a:ext cx="8945216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te canterò, per te io vivrò,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perché sei oltre i confini,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Signore che vita mi dà.</a:t>
            </a:r>
          </a:p>
          <a:p>
            <a:pPr algn="ctr"/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10592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436978"/>
            <a:ext cx="8945216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te danzerò,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 te cambierò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mio pianto nel canto nuovo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perché vivi in me,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sei risorto e con me resterai.</a:t>
            </a:r>
          </a:p>
          <a:p>
            <a:pPr algn="ctr"/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371126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833270"/>
            <a:ext cx="9144000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te canterò, per te io vivrò,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te canterò, per te io vivrò,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te danzerò, con te cambierò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te danzerò, con te cambierò</a:t>
            </a:r>
          </a:p>
          <a:p>
            <a:pPr algn="ctr"/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401853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2019301"/>
            <a:ext cx="9144000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Perché sei oltre i confini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Signore che vita mi dà.</a:t>
            </a:r>
          </a:p>
          <a:p>
            <a:pPr algn="ctr"/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671222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833270"/>
            <a:ext cx="9144000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te danzerò,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 te cambierò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mio pianto nel canto nuovo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perché vivi in me,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sei risorto e con me resterai.</a:t>
            </a:r>
          </a:p>
          <a:p>
            <a:pPr algn="ctr"/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364057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Ascolta Signore </a:t>
            </a:r>
          </a:p>
        </p:txBody>
      </p:sp>
    </p:spTree>
    <p:extLst>
      <p:ext uri="{BB962C8B-B14F-4D97-AF65-F5344CB8AC3E}">
        <p14:creationId xmlns:p14="http://schemas.microsoft.com/office/powerpoint/2010/main" val="1542127866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4456" y="232747"/>
            <a:ext cx="5207508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Ascolta Signore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(140)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6276" y="928351"/>
            <a:ext cx="11211951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Ascolta, Signore,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nostra preghiera.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Ascolta, la voce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che sale dal cuore,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che sei buono,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che ci ami.</a:t>
            </a:r>
          </a:p>
          <a:p>
            <a:pPr algn="ctr"/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514167" y="22106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Comunione</a:t>
            </a:r>
          </a:p>
        </p:txBody>
      </p:sp>
    </p:spTree>
    <p:extLst>
      <p:ext uri="{BB962C8B-B14F-4D97-AF65-F5344CB8AC3E}">
        <p14:creationId xmlns:p14="http://schemas.microsoft.com/office/powerpoint/2010/main" val="264285025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566286"/>
            <a:ext cx="8560903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Noi figli dell’uomo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tu hai amato,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creature del mondo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tu hai redento,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 te dal profondo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lo sguardo leviamo,</a:t>
            </a:r>
          </a:p>
          <a:p>
            <a:pPr algn="ctr"/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401330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9" y="1489918"/>
            <a:ext cx="85609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nostro peccato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 te confessiamo.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Padre Nostro,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confidiamo in te!</a:t>
            </a:r>
          </a:p>
        </p:txBody>
      </p:sp>
    </p:spTree>
    <p:extLst>
      <p:ext uri="{BB962C8B-B14F-4D97-AF65-F5344CB8AC3E}">
        <p14:creationId xmlns:p14="http://schemas.microsoft.com/office/powerpoint/2010/main" val="1232051799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546853"/>
            <a:ext cx="8945216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Ascolta, Signore,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nostra preghiera.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Ascolta, la voce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che sale dal cuore,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che sei buono,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che ci ami.</a:t>
            </a:r>
          </a:p>
          <a:p>
            <a:pPr algn="ctr"/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899010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34817" y="612844"/>
            <a:ext cx="856090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Tu, Dio, conosci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le nostre oppressioni,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solo davvero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le offese perdoni.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 ancora ci chiami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ti risponderemo, </a:t>
            </a:r>
          </a:p>
        </p:txBody>
      </p:sp>
    </p:spTree>
    <p:extLst>
      <p:ext uri="{BB962C8B-B14F-4D97-AF65-F5344CB8AC3E}">
        <p14:creationId xmlns:p14="http://schemas.microsoft.com/office/powerpoint/2010/main" val="324284763"/>
      </p:ext>
    </p:extLst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1536174"/>
            <a:ext cx="85609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dai nostri sentieri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 te ritorniamo.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Padre Nostro,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confidiamo in te!</a:t>
            </a:r>
          </a:p>
        </p:txBody>
      </p:sp>
    </p:spTree>
    <p:extLst>
      <p:ext uri="{BB962C8B-B14F-4D97-AF65-F5344CB8AC3E}">
        <p14:creationId xmlns:p14="http://schemas.microsoft.com/office/powerpoint/2010/main" val="3690429285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481438"/>
            <a:ext cx="8945216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Ascolta, Signore,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nostra preghiera.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Ascolta, la voce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che sale dal cuore,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che sei buono,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che ci ami.</a:t>
            </a:r>
          </a:p>
          <a:p>
            <a:pPr algn="ctr"/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672306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456090"/>
            <a:ext cx="856090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vieni a cercare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ogni figlio smarrito,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vieni a salvare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chi era perduto.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Dal buio alla luce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con te giungeremo, </a:t>
            </a:r>
          </a:p>
        </p:txBody>
      </p:sp>
    </p:spTree>
    <p:extLst>
      <p:ext uri="{BB962C8B-B14F-4D97-AF65-F5344CB8AC3E}">
        <p14:creationId xmlns:p14="http://schemas.microsoft.com/office/powerpoint/2010/main" val="2874861079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1447715"/>
            <a:ext cx="85609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dal pianto alla gioia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con te noi passiamo.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Padre Nostro,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confidiamo in te!</a:t>
            </a:r>
          </a:p>
        </p:txBody>
      </p:sp>
    </p:spTree>
    <p:extLst>
      <p:ext uri="{BB962C8B-B14F-4D97-AF65-F5344CB8AC3E}">
        <p14:creationId xmlns:p14="http://schemas.microsoft.com/office/powerpoint/2010/main" val="3645320234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3392" y="636885"/>
            <a:ext cx="8945216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Ascolta, Signore,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nostra preghiera.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Ascolta, la voce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che sale dal cuore,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che sei buono,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che ci ami.</a:t>
            </a:r>
          </a:p>
          <a:p>
            <a:pPr algn="ctr"/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687342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Astro del ciel</a:t>
            </a:r>
          </a:p>
        </p:txBody>
      </p:sp>
    </p:spTree>
    <p:extLst>
      <p:ext uri="{BB962C8B-B14F-4D97-AF65-F5344CB8AC3E}">
        <p14:creationId xmlns:p14="http://schemas.microsoft.com/office/powerpoint/2010/main" val="2691820090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7607" y="719692"/>
            <a:ext cx="375678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Astro del ciel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724395" y="1626046"/>
            <a:ext cx="1048986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Astro del ciel,</a:t>
            </a:r>
          </a:p>
          <a:p>
            <a:pPr algn="ctr"/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Pargol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divin,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mite Agnello Redentor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che ai vati da lungi sognar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che angeliche voci nunziar</a:t>
            </a:r>
          </a:p>
        </p:txBody>
      </p:sp>
    </p:spTree>
    <p:extLst>
      <p:ext uri="{BB962C8B-B14F-4D97-AF65-F5344CB8AC3E}">
        <p14:creationId xmlns:p14="http://schemas.microsoft.com/office/powerpoint/2010/main" val="344043190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48072" y="1485369"/>
            <a:ext cx="8560903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Luce dona alle menti,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pace infondi nei cuor !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Luce dona alle menti,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pace infondi nei cuor !</a:t>
            </a:r>
          </a:p>
          <a:p>
            <a:pPr algn="ctr"/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886938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24321" y="1116382"/>
            <a:ext cx="856090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Astro del ciel,</a:t>
            </a:r>
          </a:p>
          <a:p>
            <a:pPr algn="ctr"/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Pargol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divin,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mite Agnello Redentor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di stirpe regale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decor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virgineo, mistico fior.</a:t>
            </a:r>
          </a:p>
        </p:txBody>
      </p:sp>
    </p:spTree>
    <p:extLst>
      <p:ext uri="{BB962C8B-B14F-4D97-AF65-F5344CB8AC3E}">
        <p14:creationId xmlns:p14="http://schemas.microsoft.com/office/powerpoint/2010/main" val="326488789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48072" y="1485369"/>
            <a:ext cx="8560903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Luce dona alle menti,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pace infondi nei cuor !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Luce dona alle menti,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pace infondi nei cuor !</a:t>
            </a:r>
          </a:p>
          <a:p>
            <a:pPr algn="ctr"/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119117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318505" y="1074509"/>
            <a:ext cx="955499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Astro del ciel,</a:t>
            </a:r>
          </a:p>
          <a:p>
            <a:pPr algn="ctr"/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Pargol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divin,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mite Agnello Redentor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disceso a scontare l’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error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sol nato a parlare d’amor.</a:t>
            </a:r>
          </a:p>
        </p:txBody>
      </p:sp>
    </p:spTree>
    <p:extLst>
      <p:ext uri="{BB962C8B-B14F-4D97-AF65-F5344CB8AC3E}">
        <p14:creationId xmlns:p14="http://schemas.microsoft.com/office/powerpoint/2010/main" val="1140393405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48072" y="1485369"/>
            <a:ext cx="8560903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Luce dona alle menti,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pace infondi nei cuor !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Luce dona alle menti,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pace infondi nei cuor !</a:t>
            </a:r>
          </a:p>
          <a:p>
            <a:pPr algn="ctr"/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469054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75A64E57-8EFC-463E-AAD6-EC6C3BACB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Atto penitenziale</a:t>
            </a:r>
          </a:p>
        </p:txBody>
      </p:sp>
    </p:spTree>
    <p:extLst>
      <p:ext uri="{BB962C8B-B14F-4D97-AF65-F5344CB8AC3E}">
        <p14:creationId xmlns:p14="http://schemas.microsoft.com/office/powerpoint/2010/main" val="990864101"/>
      </p:ext>
    </p:extLst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59205" y="1294398"/>
            <a:ext cx="1007358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Confesso a Dio onnipotente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e a voi, fratelli e sorelle,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ho molto peccato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 pensieri,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parole, opere e omissioni,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A8FB4E05-2374-424E-B6FA-FEDF98A560F0}"/>
              </a:ext>
            </a:extLst>
          </p:cNvPr>
          <p:cNvSpPr txBox="1">
            <a:spLocks/>
          </p:cNvSpPr>
          <p:nvPr/>
        </p:nvSpPr>
        <p:spPr>
          <a:xfrm>
            <a:off x="3193774" y="476882"/>
            <a:ext cx="6374295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Atto Penitenziale</a:t>
            </a:r>
          </a:p>
        </p:txBody>
      </p:sp>
    </p:spTree>
    <p:extLst>
      <p:ext uri="{BB962C8B-B14F-4D97-AF65-F5344CB8AC3E}">
        <p14:creationId xmlns:p14="http://schemas.microsoft.com/office/powerpoint/2010/main" val="403093129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473274" y="1536174"/>
            <a:ext cx="924545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mia colpa, mia colpa,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mia grandissima colpa.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supplico la Beata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sempre Vergine Maria,</a:t>
            </a:r>
          </a:p>
        </p:txBody>
      </p:sp>
    </p:spTree>
    <p:extLst>
      <p:ext uri="{BB962C8B-B14F-4D97-AF65-F5344CB8AC3E}">
        <p14:creationId xmlns:p14="http://schemas.microsoft.com/office/powerpoint/2010/main" val="2927432729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605795" y="1536174"/>
            <a:ext cx="924545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gli angeli, i santi e voi,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fratelli e sorelle,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 pregare per me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Signore Dio nostro. 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395052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256" y="2937337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 dolce Maria    - 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Verde</a:t>
            </a:r>
          </a:p>
        </p:txBody>
      </p:sp>
    </p:spTree>
    <p:extLst>
      <p:ext uri="{BB962C8B-B14F-4D97-AF65-F5344CB8AC3E}">
        <p14:creationId xmlns:p14="http://schemas.microsoft.com/office/powerpoint/2010/main" val="243938378"/>
      </p:ext>
    </p:extLst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832" y="1019465"/>
            <a:ext cx="434137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 dolce Maria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00B2D448-F997-4649-B63B-DD938B853C16}"/>
              </a:ext>
            </a:extLst>
          </p:cNvPr>
          <p:cNvSpPr txBox="1">
            <a:spLocks/>
          </p:cNvSpPr>
          <p:nvPr/>
        </p:nvSpPr>
        <p:spPr>
          <a:xfrm>
            <a:off x="3344883" y="345547"/>
            <a:ext cx="5858493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021278" y="1776344"/>
            <a:ext cx="997527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Vergine celeste, gioia del cuor,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mostraci la strada verso Gesù.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Vergine fedele, scelta di Dio. 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Stella del mattino, degna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d’onor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69231261"/>
      </p:ext>
    </p:extLst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88769" y="1536174"/>
            <a:ext cx="1062841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Ave dolce Maria Regina del cielo,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con fiducia a te, </a:t>
            </a:r>
            <a:r>
              <a:rPr lang="it-IT" sz="6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veniam</a:t>
            </a: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Cuore di madre noi ti affidiamo ogni fragilità,</a:t>
            </a:r>
          </a:p>
        </p:txBody>
      </p:sp>
    </p:spTree>
    <p:extLst>
      <p:ext uri="{BB962C8B-B14F-4D97-AF65-F5344CB8AC3E}">
        <p14:creationId xmlns:p14="http://schemas.microsoft.com/office/powerpoint/2010/main" val="2679522568"/>
      </p:ext>
    </p:extLst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781792" y="612844"/>
            <a:ext cx="1062841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perché tutto tu puoi, nel tuo figlio Gesù,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siam sicuri che tu non ci deluderai, Maria,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intercedi per noi.             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intercedi per noi. </a:t>
            </a:r>
          </a:p>
        </p:txBody>
      </p:sp>
    </p:spTree>
    <p:extLst>
      <p:ext uri="{BB962C8B-B14F-4D97-AF65-F5344CB8AC3E}">
        <p14:creationId xmlns:p14="http://schemas.microsoft.com/office/powerpoint/2010/main" val="718395094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21475" y="989909"/>
            <a:ext cx="1094904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Vergine potente, Madre di Dio,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tuo buon consiglio è luce per noi. 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Vergine clemente, ricca di grazie.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che sei rifugio, del peccator. </a:t>
            </a:r>
          </a:p>
        </p:txBody>
      </p:sp>
    </p:spTree>
    <p:extLst>
      <p:ext uri="{BB962C8B-B14F-4D97-AF65-F5344CB8AC3E}">
        <p14:creationId xmlns:p14="http://schemas.microsoft.com/office/powerpoint/2010/main" val="1799525810"/>
      </p:ext>
    </p:extLst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88769" y="1536174"/>
            <a:ext cx="1062841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Ave dolce Maria Regina del cielo,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con fiducia a te, </a:t>
            </a:r>
            <a:r>
              <a:rPr lang="it-IT" sz="6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veniam</a:t>
            </a: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Cuore di madre noi ti affidiamo ogni fragilità,</a:t>
            </a:r>
          </a:p>
        </p:txBody>
      </p:sp>
    </p:spTree>
    <p:extLst>
      <p:ext uri="{BB962C8B-B14F-4D97-AF65-F5344CB8AC3E}">
        <p14:creationId xmlns:p14="http://schemas.microsoft.com/office/powerpoint/2010/main" val="725307713"/>
      </p:ext>
    </p:extLst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742207" y="1594538"/>
            <a:ext cx="1062841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perché tutto tu puoi, nel tuo figlio Gesù,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siam sicuri che tu non ci deluderai, Maria, </a:t>
            </a:r>
          </a:p>
        </p:txBody>
      </p:sp>
    </p:spTree>
    <p:extLst>
      <p:ext uri="{BB962C8B-B14F-4D97-AF65-F5344CB8AC3E}">
        <p14:creationId xmlns:p14="http://schemas.microsoft.com/office/powerpoint/2010/main" val="3551204660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781792" y="612844"/>
            <a:ext cx="1062841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perché tutto tu puoi, nel tuo figlio Gesù,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siam sicuri che tu non ci deluderai, Maria,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intercedi per noi.             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intercedi per noi. </a:t>
            </a:r>
          </a:p>
        </p:txBody>
      </p:sp>
    </p:spTree>
    <p:extLst>
      <p:ext uri="{BB962C8B-B14F-4D97-AF65-F5344CB8AC3E}">
        <p14:creationId xmlns:p14="http://schemas.microsoft.com/office/powerpoint/2010/main" val="2988021261"/>
      </p:ext>
    </p:extLst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 Maria    - 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Arcadelt</a:t>
            </a:r>
            <a:endParaRPr lang="it-IT" sz="60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325084"/>
      </p:ext>
    </p:extLst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390" y="1103157"/>
            <a:ext cx="5720263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 Maria - </a:t>
            </a:r>
            <a:r>
              <a:rPr lang="it-IT" sz="48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Arcadelt</a:t>
            </a:r>
            <a:endParaRPr lang="it-IT" sz="48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00B2D448-F997-4649-B63B-DD938B853C16}"/>
              </a:ext>
            </a:extLst>
          </p:cNvPr>
          <p:cNvSpPr txBox="1">
            <a:spLocks/>
          </p:cNvSpPr>
          <p:nvPr/>
        </p:nvSpPr>
        <p:spPr>
          <a:xfrm>
            <a:off x="3184073" y="422345"/>
            <a:ext cx="588645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affidamento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543051" y="1760956"/>
            <a:ext cx="897000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Ave Maria, gratia plena,</a:t>
            </a:r>
          </a:p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Dominus tecum,</a:t>
            </a:r>
          </a:p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Ave Maria;</a:t>
            </a:r>
          </a:p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benedicta tu, </a:t>
            </a:r>
          </a:p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 benedicta tu in mulieribus,</a:t>
            </a:r>
          </a:p>
        </p:txBody>
      </p:sp>
    </p:spTree>
    <p:extLst>
      <p:ext uri="{BB962C8B-B14F-4D97-AF65-F5344CB8AC3E}">
        <p14:creationId xmlns:p14="http://schemas.microsoft.com/office/powerpoint/2010/main" val="4285455333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571626" y="1405810"/>
            <a:ext cx="897000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et benedictus fructus ventris tui, Jesus.</a:t>
            </a:r>
          </a:p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Sancta Maria, ora,</a:t>
            </a:r>
          </a:p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ora pro nobis, </a:t>
            </a:r>
          </a:p>
        </p:txBody>
      </p:sp>
    </p:spTree>
    <p:extLst>
      <p:ext uri="{BB962C8B-B14F-4D97-AF65-F5344CB8AC3E}">
        <p14:creationId xmlns:p14="http://schemas.microsoft.com/office/powerpoint/2010/main" val="90250036"/>
      </p:ext>
    </p:extLst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610998" y="891459"/>
            <a:ext cx="897000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Sancta Maria, ora,</a:t>
            </a:r>
          </a:p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ora pro nobis,</a:t>
            </a:r>
          </a:p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Sancta Maria, ora,</a:t>
            </a:r>
          </a:p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ora pro nobis,</a:t>
            </a:r>
          </a:p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Amen.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69057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 Maria    -  Sequeri</a:t>
            </a:r>
          </a:p>
        </p:txBody>
      </p:sp>
    </p:spTree>
    <p:extLst>
      <p:ext uri="{BB962C8B-B14F-4D97-AF65-F5344CB8AC3E}">
        <p14:creationId xmlns:p14="http://schemas.microsoft.com/office/powerpoint/2010/main" val="2070690088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192" y="1338670"/>
            <a:ext cx="282271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 Maria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00B2D448-F997-4649-B63B-DD938B853C16}"/>
              </a:ext>
            </a:extLst>
          </p:cNvPr>
          <p:cNvSpPr txBox="1">
            <a:spLocks/>
          </p:cNvSpPr>
          <p:nvPr/>
        </p:nvSpPr>
        <p:spPr>
          <a:xfrm>
            <a:off x="4651514" y="408296"/>
            <a:ext cx="347206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48071" y="2695190"/>
            <a:ext cx="85609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Ave Maria, piena di grazia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Signore è con te</a:t>
            </a:r>
          </a:p>
        </p:txBody>
      </p:sp>
    </p:spTree>
    <p:extLst>
      <p:ext uri="{BB962C8B-B14F-4D97-AF65-F5344CB8AC3E}">
        <p14:creationId xmlns:p14="http://schemas.microsoft.com/office/powerpoint/2010/main" val="556580072"/>
      </p:ext>
    </p:extLst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679356" y="1536174"/>
            <a:ext cx="883328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sei benedetta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fra tutte le donne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benedetto è il figlio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tuo Gesù</a:t>
            </a:r>
          </a:p>
        </p:txBody>
      </p:sp>
    </p:spTree>
    <p:extLst>
      <p:ext uri="{BB962C8B-B14F-4D97-AF65-F5344CB8AC3E}">
        <p14:creationId xmlns:p14="http://schemas.microsoft.com/office/powerpoint/2010/main" val="1604326458"/>
      </p:ext>
    </p:extLst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376900" y="160901"/>
            <a:ext cx="9438199" cy="7386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Santa Maria, madre di Dio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prega per noi peccatori.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Adesso e nell’ora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della nostra morte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Adesso e nell’ora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della nostra morte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Amen</a:t>
            </a:r>
          </a:p>
          <a:p>
            <a:pPr algn="ctr"/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770131"/>
      </p:ext>
    </p:extLst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 Maria Gregoriano</a:t>
            </a:r>
          </a:p>
        </p:txBody>
      </p:sp>
    </p:spTree>
    <p:extLst>
      <p:ext uri="{BB962C8B-B14F-4D97-AF65-F5344CB8AC3E}">
        <p14:creationId xmlns:p14="http://schemas.microsoft.com/office/powerpoint/2010/main" val="728586343"/>
      </p:ext>
    </p:extLst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5502" y="408296"/>
            <a:ext cx="282271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 Maria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00B2D448-F997-4649-B63B-DD938B853C16}"/>
              </a:ext>
            </a:extLst>
          </p:cNvPr>
          <p:cNvSpPr txBox="1">
            <a:spLocks/>
          </p:cNvSpPr>
          <p:nvPr/>
        </p:nvSpPr>
        <p:spPr>
          <a:xfrm>
            <a:off x="2358480" y="408296"/>
            <a:ext cx="347206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923677" y="1597910"/>
            <a:ext cx="981374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Ave, Maria,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grátia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plena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ctr"/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Dóminus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tecum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Benedícta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tu in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muliéribus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et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benedíctus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fructus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ventris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tui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Iesus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2343692"/>
      </p:ext>
    </p:extLst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806547" y="1536174"/>
            <a:ext cx="1057890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Sancta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María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 Mater Dei,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ora pro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nobis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peccatóribus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nunc et in hora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mortis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nostrae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852423399"/>
      </p:ext>
    </p:extLst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 Maria –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Panis</a:t>
            </a:r>
            <a:endParaRPr lang="it-IT" sz="60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244414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192" y="1338670"/>
            <a:ext cx="282271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 Maria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00B2D448-F997-4649-B63B-DD938B853C16}"/>
              </a:ext>
            </a:extLst>
          </p:cNvPr>
          <p:cNvSpPr txBox="1">
            <a:spLocks/>
          </p:cNvSpPr>
          <p:nvPr/>
        </p:nvSpPr>
        <p:spPr>
          <a:xfrm>
            <a:off x="4651514" y="408296"/>
            <a:ext cx="347206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48071" y="2864002"/>
            <a:ext cx="856090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dirty="0">
                <a:latin typeface="Calibri" panose="020F0502020204030204" pitchFamily="34" charset="0"/>
                <a:cs typeface="Calibri" panose="020F0502020204030204" pitchFamily="34" charset="0"/>
              </a:rPr>
              <a:t>Ave Maria, Ave!</a:t>
            </a:r>
          </a:p>
          <a:p>
            <a:pPr algn="ctr"/>
            <a:r>
              <a:rPr lang="pt-BR" sz="5400" b="1" dirty="0">
                <a:latin typeface="Calibri" panose="020F0502020204030204" pitchFamily="34" charset="0"/>
                <a:cs typeface="Calibri" panose="020F0502020204030204" pitchFamily="34" charset="0"/>
              </a:rPr>
              <a:t>Ave Maria, Ave!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484565"/>
      </p:ext>
    </p:extLst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74575" y="1720840"/>
            <a:ext cx="85609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Donna dell'attesa e madre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di speranza, ora pro 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nobis</a:t>
            </a: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Donna del sorriso e madre del silenzio, ora pro 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nobis</a:t>
            </a: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8708854"/>
      </p:ext>
    </p:extLst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43873" y="1720840"/>
            <a:ext cx="85609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Donna di frontiera e madre dell'ardore, ora pro 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nobis</a:t>
            </a: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Donna del riposo e madre del silenzio, ora pro 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nobis</a:t>
            </a: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2662862"/>
      </p:ext>
    </p:extLst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9" y="2373672"/>
            <a:ext cx="856090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dirty="0">
                <a:latin typeface="Calibri" panose="020F0502020204030204" pitchFamily="34" charset="0"/>
                <a:cs typeface="Calibri" panose="020F0502020204030204" pitchFamily="34" charset="0"/>
              </a:rPr>
              <a:t>Ave Maria, Ave!</a:t>
            </a:r>
          </a:p>
          <a:p>
            <a:pPr algn="ctr"/>
            <a:r>
              <a:rPr lang="pt-BR" sz="5400" b="1" dirty="0">
                <a:latin typeface="Calibri" panose="020F0502020204030204" pitchFamily="34" charset="0"/>
                <a:cs typeface="Calibri" panose="020F0502020204030204" pitchFamily="34" charset="0"/>
              </a:rPr>
              <a:t>Ave Maria, Ave!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994198"/>
      </p:ext>
    </p:extLst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87828" y="1720840"/>
            <a:ext cx="85609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Donna del deserto e madre del respiro, ora pro 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nobis</a:t>
            </a: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Donna della sera e madre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del ricordo, ora pro 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nobis</a:t>
            </a: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1417561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014333" y="1574276"/>
            <a:ext cx="85609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Donna del presente e madre del ritorno, ora pro 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nobis</a:t>
            </a: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Donna della terra e madre dell'amore, ora pro 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nobis</a:t>
            </a: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4262129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630019" y="1305342"/>
            <a:ext cx="856090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dirty="0">
                <a:latin typeface="Calibri" panose="020F0502020204030204" pitchFamily="34" charset="0"/>
                <a:cs typeface="Calibri" panose="020F0502020204030204" pitchFamily="34" charset="0"/>
              </a:rPr>
              <a:t>Ave Maria, Ave!</a:t>
            </a:r>
          </a:p>
          <a:p>
            <a:pPr algn="ctr"/>
            <a:r>
              <a:rPr lang="pt-BR" sz="5400" b="1" dirty="0">
                <a:latin typeface="Calibri" panose="020F0502020204030204" pitchFamily="34" charset="0"/>
                <a:cs typeface="Calibri" panose="020F0502020204030204" pitchFamily="34" charset="0"/>
              </a:rPr>
              <a:t>Ave Maria, Ave!</a:t>
            </a:r>
          </a:p>
          <a:p>
            <a:pPr algn="ctr"/>
            <a:endParaRPr lang="pt-BR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t-BR" sz="5400" b="1" dirty="0">
                <a:latin typeface="Calibri" panose="020F0502020204030204" pitchFamily="34" charset="0"/>
                <a:cs typeface="Calibri" panose="020F0502020204030204" pitchFamily="34" charset="0"/>
              </a:rPr>
              <a:t>Ave Maria, Ave!</a:t>
            </a:r>
          </a:p>
          <a:p>
            <a:pPr algn="ctr"/>
            <a:r>
              <a:rPr lang="pt-BR" sz="5400" b="1" dirty="0">
                <a:latin typeface="Calibri" panose="020F0502020204030204" pitchFamily="34" charset="0"/>
                <a:cs typeface="Calibri" panose="020F0502020204030204" pitchFamily="34" charset="0"/>
              </a:rPr>
              <a:t>Ave Maria, Ave!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049010"/>
      </p:ext>
    </p:extLst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Verum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Corpus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Mozart</a:t>
            </a:r>
          </a:p>
        </p:txBody>
      </p:sp>
    </p:spTree>
    <p:extLst>
      <p:ext uri="{BB962C8B-B14F-4D97-AF65-F5344CB8AC3E}">
        <p14:creationId xmlns:p14="http://schemas.microsoft.com/office/powerpoint/2010/main" val="321202241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6858" y="964048"/>
            <a:ext cx="4898284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 </a:t>
            </a:r>
            <a:r>
              <a:rPr lang="it-IT" sz="48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Verum</a:t>
            </a:r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Corpus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48071" y="2650508"/>
            <a:ext cx="85609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Ave, ave verum corpus</a:t>
            </a:r>
          </a:p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natum de Maria Virgine.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303199"/>
      </p:ext>
    </p:extLst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86660" y="1966559"/>
            <a:ext cx="85609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Vere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passum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immolatum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cruce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pro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homine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074243588"/>
      </p:ext>
    </p:extLst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86660" y="1966559"/>
            <a:ext cx="85609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Cuius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latus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perforatum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unda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fluxit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et sanguine:</a:t>
            </a:r>
          </a:p>
        </p:txBody>
      </p:sp>
    </p:spTree>
    <p:extLst>
      <p:ext uri="{BB962C8B-B14F-4D97-AF65-F5344CB8AC3E}">
        <p14:creationId xmlns:p14="http://schemas.microsoft.com/office/powerpoint/2010/main" val="2119476484"/>
      </p:ext>
    </p:extLst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86660" y="1966559"/>
            <a:ext cx="85609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Esto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nobis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praegustatum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mortis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examine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0022402"/>
      </p:ext>
    </p:extLst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Beati quelli</a:t>
            </a:r>
          </a:p>
        </p:txBody>
      </p:sp>
    </p:spTree>
    <p:extLst>
      <p:ext uri="{BB962C8B-B14F-4D97-AF65-F5344CB8AC3E}">
        <p14:creationId xmlns:p14="http://schemas.microsoft.com/office/powerpoint/2010/main" val="2674607722"/>
      </p:ext>
    </p:extLst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4198" y="911404"/>
            <a:ext cx="3223603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Beati quelli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468" y="1626985"/>
            <a:ext cx="10564428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Beati quelli che poveri sono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beati quanti son puri di cuore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beati quelli che vivono in pena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nell’attesa di un nuovo mattino.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843420" y="211311"/>
            <a:ext cx="6505161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1513793862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48" y="1223617"/>
            <a:ext cx="10578904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Saran beati, vi dico beati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di essi è il regno dei cieli.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Saran beati, vi dico beati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di essi è il regno dei cieli.</a:t>
            </a:r>
            <a:endParaRPr lang="it-IT" sz="60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796370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9261" y="1195482"/>
            <a:ext cx="11113477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Beati quelli che fanno la pace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beati quelli che insegnano amore.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Beati quelli che hanno la fame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la sete di vera giustizia.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027393"/>
      </p:ext>
    </p:extLst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48" y="1223617"/>
            <a:ext cx="10578904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Saran beati, vi dico beati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di essi è il regno dei cieli.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Saran beati, vi dico beati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di essi è il regno dei cieli.</a:t>
            </a:r>
            <a:endParaRPr lang="it-IT" sz="60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237078"/>
      </p:ext>
    </p:extLst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0276" y="851508"/>
            <a:ext cx="11113477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Beati quelli che un giorno saranno perseguitati per causa di Cristo.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nel cuore non hanno violenza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 la forza di questo Vangelo.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458190"/>
      </p:ext>
    </p:extLst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48" y="1223617"/>
            <a:ext cx="10578904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Saran beati, vi dico beati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di essi è il regno dei cieli.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Saran beati, vi dico beati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di essi è il regno dei cieli.</a:t>
            </a:r>
            <a:endParaRPr lang="it-IT" sz="60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632961"/>
      </p:ext>
    </p:extLst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597" y="2937337"/>
            <a:ext cx="8604805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Beati quelli che ascoltano</a:t>
            </a:r>
          </a:p>
        </p:txBody>
      </p:sp>
    </p:spTree>
    <p:extLst>
      <p:ext uri="{BB962C8B-B14F-4D97-AF65-F5344CB8AC3E}">
        <p14:creationId xmlns:p14="http://schemas.microsoft.com/office/powerpoint/2010/main" val="2519633360"/>
      </p:ext>
    </p:extLst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9691" y="930654"/>
            <a:ext cx="7061981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Beati quelli che ascoltano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467" y="2140254"/>
            <a:ext cx="10564428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Beati quelli che ascoltano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parola di Dio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la vivono ogni giorno.</a:t>
            </a:r>
            <a:endParaRPr lang="it-IT" sz="60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843420" y="211311"/>
            <a:ext cx="6505161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1869957551"/>
      </p:ext>
    </p:extLst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282125"/>
            <a:ext cx="85078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tua parola ha creato l'universo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tutta la terra ci parla di te, Signore.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596883"/>
      </p:ext>
    </p:extLst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3786" y="1844832"/>
            <a:ext cx="10564428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Beati quelli che ascoltano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parola di Dio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la vivono ogni giorno.</a:t>
            </a:r>
            <a:endParaRPr lang="it-IT" sz="60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150483"/>
      </p:ext>
    </p:extLst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06361" y="1324328"/>
            <a:ext cx="9379277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tua Parola si è fatta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uno di noi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mostraci il tuo volto, Signore.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96113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3786" y="1985509"/>
            <a:ext cx="10564428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Beati quelli che ascoltano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parola di Dio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la vivono ogni giorno.</a:t>
            </a:r>
            <a:endParaRPr lang="it-IT" sz="60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360387"/>
      </p:ext>
    </p:extLst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Benedetto sei Tu</a:t>
            </a:r>
          </a:p>
        </p:txBody>
      </p:sp>
    </p:spTree>
    <p:extLst>
      <p:ext uri="{BB962C8B-B14F-4D97-AF65-F5344CB8AC3E}">
        <p14:creationId xmlns:p14="http://schemas.microsoft.com/office/powerpoint/2010/main" val="589527272"/>
      </p:ext>
    </p:extLst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2785" y="860669"/>
            <a:ext cx="4498126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Benedetto sei Tu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3213" y="1352332"/>
            <a:ext cx="9734435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Benedetto sei Tu,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 dell’Universo.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Dalla tua bontà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abbiamo ricevuto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pane,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843420" y="211311"/>
            <a:ext cx="6505161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Offertorio</a:t>
            </a:r>
          </a:p>
        </p:txBody>
      </p:sp>
    </p:spTree>
    <p:extLst>
      <p:ext uri="{BB962C8B-B14F-4D97-AF65-F5344CB8AC3E}">
        <p14:creationId xmlns:p14="http://schemas.microsoft.com/office/powerpoint/2010/main" val="3609906202"/>
      </p:ext>
    </p:extLst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4934" y="851508"/>
            <a:ext cx="932213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frutto della terra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del nostro lavoro,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presentiamo a Te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diventi per noi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cibo di vita eterna.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341544"/>
      </p:ext>
    </p:extLst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7279" y="213437"/>
            <a:ext cx="1029755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Benedetto sei Tu,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 dell’Universo.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Dalla tua bontà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abbiamo ricevuto questo vino, frutto della vite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del nostro lavoro,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650230"/>
      </p:ext>
    </p:extLst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0866" y="590571"/>
            <a:ext cx="9350267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presentiamo a Te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diventi per noi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bevanda di salvezza.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Benedetto sei Tu, Signor! Benedetto sei Tu, Signor!</a:t>
            </a:r>
          </a:p>
        </p:txBody>
      </p:sp>
    </p:spTree>
    <p:extLst>
      <p:ext uri="{BB962C8B-B14F-4D97-AF65-F5344CB8AC3E}">
        <p14:creationId xmlns:p14="http://schemas.microsoft.com/office/powerpoint/2010/main" val="3166499623"/>
      </p:ext>
    </p:extLst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Benedetto Signore</a:t>
            </a:r>
          </a:p>
        </p:txBody>
      </p:sp>
    </p:spTree>
    <p:extLst>
      <p:ext uri="{BB962C8B-B14F-4D97-AF65-F5344CB8AC3E}">
        <p14:creationId xmlns:p14="http://schemas.microsoft.com/office/powerpoint/2010/main" val="2247671400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870" y="860669"/>
            <a:ext cx="7355950" cy="491663"/>
          </a:xfrm>
        </p:spPr>
        <p:txBody>
          <a:bodyPr>
            <a:noAutofit/>
          </a:bodyPr>
          <a:lstStyle/>
          <a:p>
            <a:r>
              <a:rPr lang="it-IT" sz="44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Benedetto Signore  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(72)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05948" y="1352332"/>
            <a:ext cx="9780104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Cerco solo te mio Signor,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solo tu dai gioia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mio cuore,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rallegra l'anima mia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solo in te, solo in te. </a:t>
            </a:r>
          </a:p>
          <a:p>
            <a:pPr algn="ctr">
              <a:spcBef>
                <a:spcPts val="0"/>
              </a:spcBef>
            </a:pP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843420" y="211311"/>
            <a:ext cx="6505161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4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Comunione</a:t>
            </a:r>
          </a:p>
        </p:txBody>
      </p:sp>
    </p:spTree>
    <p:extLst>
      <p:ext uri="{BB962C8B-B14F-4D97-AF65-F5344CB8AC3E}">
        <p14:creationId xmlns:p14="http://schemas.microsoft.com/office/powerpoint/2010/main" val="3894374692"/>
      </p:ext>
    </p:extLst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99863" y="1098561"/>
            <a:ext cx="8030817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Cerco solo te mio Signor,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la tua via conduce alla vita,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rallegra l'anima mia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solo in te, solo in te. </a:t>
            </a:r>
          </a:p>
          <a:p>
            <a:pPr algn="ctr">
              <a:spcBef>
                <a:spcPts val="0"/>
              </a:spcBef>
            </a:pP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389453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13114" y="1222515"/>
            <a:ext cx="8295861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Benedetto Signore, benedetto il tuo nome,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 un tenero padre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 verso di me     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mio Signor.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761968"/>
      </p:ext>
    </p:extLst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9619" y="1166197"/>
            <a:ext cx="8295861" cy="4187683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Benedetto Signore,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Benedetto il tuo nome,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dalle tue mani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questa mia vita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riceve salvezza e amor.   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409635"/>
      </p:ext>
    </p:extLst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14540" y="1300371"/>
            <a:ext cx="8362920" cy="425725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Cerco solo te mio Signor,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la tua grazia rimane in eterno,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rallegra l'anima mia solo in te, solo in te. </a:t>
            </a:r>
          </a:p>
          <a:p>
            <a:pPr algn="ctr">
              <a:spcBef>
                <a:spcPts val="0"/>
              </a:spcBef>
            </a:pP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6600" b="1" dirty="0">
              <a:solidFill>
                <a:schemeClr val="tx1"/>
              </a:solidFill>
              <a:latin typeface="Brush Script MT" panose="030608020404060703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95310"/>
      </p:ext>
    </p:extLst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5303" y="1195324"/>
            <a:ext cx="8481393" cy="446735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Cerco solo te mio Signor,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mi coroni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misericordia,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rallegra l'anima mia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solo in te, solo in te. </a:t>
            </a:r>
          </a:p>
          <a:p>
            <a:pPr algn="ctr">
              <a:spcBef>
                <a:spcPts val="0"/>
              </a:spcBef>
            </a:pP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850225"/>
      </p:ext>
    </p:extLst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48069" y="1222515"/>
            <a:ext cx="8295861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Benedetto Signore, benedetto il tuo nome,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 un tenero padre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 verso di me     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mio Signor.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730500"/>
      </p:ext>
    </p:extLst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4818" y="1139692"/>
            <a:ext cx="8587410" cy="4187683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Benedetto Signore,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Benedetto il tuo nome,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dalle tue mani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questa mia vita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riceve salvezza e amor.   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842308"/>
      </p:ext>
    </p:extLst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13114" y="1103245"/>
            <a:ext cx="8295861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Benedetto Signore, benedetto il tuo nome,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 un tenero padre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 verso di me     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mio Signor.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0433"/>
      </p:ext>
    </p:extLst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26366" y="1335158"/>
            <a:ext cx="8295861" cy="4187683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Benedetto Signore,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Benedetto il tuo nome,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dalle tue mani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questa mia vita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riceve salvezza e amor.   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814252"/>
      </p:ext>
    </p:extLst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Benedici il Signore</a:t>
            </a:r>
          </a:p>
        </p:txBody>
      </p:sp>
    </p:spTree>
    <p:extLst>
      <p:ext uri="{BB962C8B-B14F-4D97-AF65-F5344CB8AC3E}">
        <p14:creationId xmlns:p14="http://schemas.microsoft.com/office/powerpoint/2010/main" val="3762430513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066" y="433618"/>
            <a:ext cx="6401868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Benedici il Signore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1126" y="1210000"/>
            <a:ext cx="11169748" cy="44380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Benedici il Signore, anima mia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quant’è in me benedica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Suo nome,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 dimenticherò tutti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suoi benefici.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Benedici il Signore, anima mia.</a:t>
            </a:r>
            <a:r>
              <a:rPr lang="it-IT" sz="53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sz="53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86364"/>
      </p:ext>
    </p:extLst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8522" y="1109408"/>
            <a:ext cx="10034955" cy="346810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Lui perdona tutte le tue colpe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ti salva dalla morte.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 corona di grazia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ti sazia di beni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nella tua giovinezza. 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28262"/>
      </p:ext>
    </p:extLst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4770" y="717631"/>
            <a:ext cx="10902460" cy="44380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Benedici il Signore, anima mia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quant’è in me benedica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Suo nome,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 dimenticherò tutti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suoi benefici.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Benedici il Signore, anima mia. 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920112"/>
      </p:ext>
    </p:extLst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69962" y="1207881"/>
            <a:ext cx="9852075" cy="346810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Signore agisce con giustizia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 amore verso i poveri.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Rivelò a Mosè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sue vie, ad Israele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sue grandi opere. 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583762"/>
      </p:ext>
    </p:extLst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98806" y="689496"/>
            <a:ext cx="10705514" cy="44380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Benedici il Signore, anima mia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quant’è in me benedica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Suo nome,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 dimenticherò tutti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suoi benefici.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Benedici il Signore, anima mia. 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956396"/>
      </p:ext>
    </p:extLst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09823" y="1158195"/>
            <a:ext cx="10077158" cy="346810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Signore è buono e pietoso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lento all’ira e grande nell’amor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 conserva in eterno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suo sdegno e la sua ira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verso i nostri peccati.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303042"/>
      </p:ext>
    </p:extLst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50498" y="675427"/>
            <a:ext cx="9936481" cy="44380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Benedici il Signore, anima mia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quant’è in me benedica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Suo nome,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 dimenticherò tutti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suoi benefici.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Benedici il Signore, anima mia. 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598419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Benedici o Signore</a:t>
            </a:r>
          </a:p>
        </p:txBody>
      </p:sp>
    </p:spTree>
    <p:extLst>
      <p:ext uri="{BB962C8B-B14F-4D97-AF65-F5344CB8AC3E}">
        <p14:creationId xmlns:p14="http://schemas.microsoft.com/office/powerpoint/2010/main" val="3920443974"/>
      </p:ext>
    </p:extLst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0961" y="997822"/>
            <a:ext cx="6401868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Benedici o Signore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75791" y="1694945"/>
            <a:ext cx="8892209" cy="44380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Nebbia e freddo,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giorni lunghi e amari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mentre il seme muore.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Poi il prodigio antico e sempre nuovo del primo filo d'erba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218146" y="321908"/>
            <a:ext cx="575570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all’Offertorio</a:t>
            </a:r>
          </a:p>
        </p:txBody>
      </p:sp>
    </p:spTree>
    <p:extLst>
      <p:ext uri="{BB962C8B-B14F-4D97-AF65-F5344CB8AC3E}">
        <p14:creationId xmlns:p14="http://schemas.microsoft.com/office/powerpoint/2010/main" val="3883415155"/>
      </p:ext>
    </p:extLst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75792" y="1786708"/>
            <a:ext cx="8892209" cy="346810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nel vento dell'estate ondeggiano le spighe: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avremo ancora pane.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507120"/>
      </p:ext>
    </p:extLst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48070" y="1125067"/>
            <a:ext cx="8600661" cy="481190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Benedici, o Signore, questa offerta che portiamo a Te.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Facci uno come il pane che anche oggi hai dato a noi.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226677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05880" y="421605"/>
            <a:ext cx="8070574" cy="613822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Nei filari, dopo il lungo inverno fremono le viti.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rugiada avvolge nel silenzio i primi tralci verdi,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poi i colori dell'autunno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coi grappoli maturi: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avremo ancora vino.</a:t>
            </a:r>
            <a:endParaRPr lang="it-IT" sz="4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650174"/>
      </p:ext>
    </p:extLst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48070" y="1125067"/>
            <a:ext cx="8600661" cy="481190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Benedici, o Signore, questa offerta che portiamo a Te.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Facci uno come il pane che anche oggi hai dato a noi.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721827"/>
      </p:ext>
    </p:extLst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Benedetto tu Signore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Ricci</a:t>
            </a:r>
          </a:p>
        </p:txBody>
      </p:sp>
    </p:spTree>
    <p:extLst>
      <p:ext uri="{BB962C8B-B14F-4D97-AF65-F5344CB8AC3E}">
        <p14:creationId xmlns:p14="http://schemas.microsoft.com/office/powerpoint/2010/main" val="3280973491"/>
      </p:ext>
    </p:extLst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0961" y="997822"/>
            <a:ext cx="6401868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Benedetto tu Signore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12045" y="2323344"/>
            <a:ext cx="8892209" cy="44380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Benedetto tu, Signore, benedetto tu nei secoli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benedetto tu, Signore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218146" y="321908"/>
            <a:ext cx="575570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all’Offertorio</a:t>
            </a:r>
          </a:p>
        </p:txBody>
      </p:sp>
    </p:spTree>
    <p:extLst>
      <p:ext uri="{BB962C8B-B14F-4D97-AF65-F5344CB8AC3E}">
        <p14:creationId xmlns:p14="http://schemas.microsoft.com/office/powerpoint/2010/main" val="111901027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7820" y="1694945"/>
            <a:ext cx="9576360" cy="346810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Prendi da queste mani il pane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 offriamo a te,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fanne cibo che porterà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vita tua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353907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48070" y="1125067"/>
            <a:ext cx="8600661" cy="481190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Benedetto tu, Signore, benedetto tu nei secoli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benedetto tu, Signore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182747"/>
      </p:ext>
    </p:extLst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7820" y="1694945"/>
            <a:ext cx="9576360" cy="346810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Prendi da queste mani il vino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 offriamo a te,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fanne linfa che porterà l’eternità.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953168"/>
      </p:ext>
    </p:extLst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336" y="1513677"/>
            <a:ext cx="10437050" cy="346810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Queste nostre offerte,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accoglile Signore,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saranno offerte pure.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840808"/>
      </p:ext>
    </p:extLst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6237" y="1537845"/>
            <a:ext cx="10437050" cy="346810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Questo nostro mondo accogli,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Signore,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saranno cieli e terre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 tu farai, nuovi.</a:t>
            </a: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308713"/>
      </p:ext>
    </p:extLst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48070" y="1125067"/>
            <a:ext cx="8600661" cy="481190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Benedetto tu, Signore, benedetto tu nei secoli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benedetto tu, Signore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086744"/>
      </p:ext>
    </p:extLst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443" y="1545901"/>
            <a:ext cx="9856991" cy="346810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Prendi da queste mani il cuore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 offriamo a te,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fanne dono che porterà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vita tua.</a:t>
            </a: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628077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Camminiamo incontro 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Signore</a:t>
            </a:r>
          </a:p>
        </p:txBody>
      </p:sp>
    </p:spTree>
    <p:extLst>
      <p:ext uri="{BB962C8B-B14F-4D97-AF65-F5344CB8AC3E}">
        <p14:creationId xmlns:p14="http://schemas.microsoft.com/office/powerpoint/2010/main" val="2523996970"/>
      </p:ext>
    </p:extLst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574" y="815977"/>
            <a:ext cx="9695863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Camminiamo incontro al Signore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(14)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5433" y="1655422"/>
            <a:ext cx="10941133" cy="481803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Camminiamo incontro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 Signore,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camminiamo con gioia: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Egli viene non tarderà.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Egli viene ci salverà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9C036951-EAB3-4596-A453-BB524FA5DB74}"/>
              </a:ext>
            </a:extLst>
          </p:cNvPr>
          <p:cNvSpPr txBox="1">
            <a:spLocks/>
          </p:cNvSpPr>
          <p:nvPr/>
        </p:nvSpPr>
        <p:spPr>
          <a:xfrm>
            <a:off x="3311162" y="238336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164446271"/>
      </p:ext>
    </p:extLst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63782" y="1386324"/>
            <a:ext cx="9673633" cy="481190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Egli viene: il giorno è vicino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la notte va verso l’aurora.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Eleviamo a lui l’anima nostra,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 saremo delusi.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260954"/>
      </p:ext>
    </p:extLst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3730" y="798312"/>
            <a:ext cx="9144000" cy="4818032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Camminiamo incontro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 Signore,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camminiamo con gioia: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Egli viene non tarderà.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Egli viene ci salverà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840716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71700" y="1378407"/>
            <a:ext cx="9705300" cy="481190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Egli viene, vegliamo in attesa,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ricordando la sua Parola.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Rivestiamo la forza di Dio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resistere al male.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801032"/>
      </p:ext>
    </p:extLst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3730" y="798312"/>
            <a:ext cx="9144000" cy="4818032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Camminiamo incontro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 Signore,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camminiamo con gioia: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Egli viene non tarderà.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Egli viene ci salverà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444929"/>
      </p:ext>
    </p:extLst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73" y="922339"/>
            <a:ext cx="10529453" cy="481190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Egli viene, andiamogli incontro,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ritornando sui retti sentieri.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Mostrerà la sua misericordia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 darà la sua grazia.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253408"/>
      </p:ext>
    </p:extLst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3730" y="798312"/>
            <a:ext cx="9144000" cy="4818032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Camminiamo incontro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 Signore,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camminiamo con gioia: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Egli viene non tarderà.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Egli viene ci salverà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842007"/>
      </p:ext>
    </p:extLst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8047" y="523667"/>
            <a:ext cx="10295906" cy="481190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Egli viene, è il Dio fedele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 ci chiama 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alla sua comunione.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Signore sarà il nostro bene,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noi la terra feconda.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535527"/>
      </p:ext>
    </p:extLst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3730" y="798312"/>
            <a:ext cx="9144000" cy="4818032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Camminiamo incontro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 Signore,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camminiamo con gioia: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Egli viene non tarderà.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Egli viene ci salverà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906853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Canterò per Te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Massimillo</a:t>
            </a:r>
          </a:p>
        </p:txBody>
      </p:sp>
    </p:spTree>
    <p:extLst>
      <p:ext uri="{BB962C8B-B14F-4D97-AF65-F5344CB8AC3E}">
        <p14:creationId xmlns:p14="http://schemas.microsoft.com/office/powerpoint/2010/main" val="3099734933"/>
      </p:ext>
    </p:extLst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3276" y="438868"/>
            <a:ext cx="3945446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Canterò per Te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35718" y="1263653"/>
            <a:ext cx="1092056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Canterò per te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sull'arpa a dieci corde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ed esulterò per la tua salvezza.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Ti benedirò, potente Salvatore,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danzerò per te, loderò il tuo nome</a:t>
            </a:r>
          </a:p>
        </p:txBody>
      </p:sp>
    </p:spTree>
    <p:extLst>
      <p:ext uri="{BB962C8B-B14F-4D97-AF65-F5344CB8AC3E}">
        <p14:creationId xmlns:p14="http://schemas.microsoft.com/office/powerpoint/2010/main" val="1924783783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31199" y="1211440"/>
            <a:ext cx="1092960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Loda il Signore, anima mia,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loderò il suo nome,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finché avrò la vita,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aprirò il mio cuore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alla sua salvezza.</a:t>
            </a:r>
          </a:p>
        </p:txBody>
      </p:sp>
    </p:spTree>
    <p:extLst>
      <p:ext uri="{BB962C8B-B14F-4D97-AF65-F5344CB8AC3E}">
        <p14:creationId xmlns:p14="http://schemas.microsoft.com/office/powerpoint/2010/main" val="3261205291"/>
      </p:ext>
    </p:extLst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5191" y="435400"/>
            <a:ext cx="11915335" cy="4818032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Canterò per te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sull'arpa a dieci corde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ed esulterò per la tua salvezza.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 benedirò, potente Salvatore,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danzerò per te, loderò il tuo nome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65625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598973" y="1038228"/>
            <a:ext cx="1092960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Grande è il Signore,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degno d'ogni lode,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voglio esaltarlo, voglio benedirlo,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sua alleanza resterà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 sempre.</a:t>
            </a:r>
          </a:p>
        </p:txBody>
      </p:sp>
    </p:spTree>
    <p:extLst>
      <p:ext uri="{BB962C8B-B14F-4D97-AF65-F5344CB8AC3E}">
        <p14:creationId xmlns:p14="http://schemas.microsoft.com/office/powerpoint/2010/main" val="2199911106"/>
      </p:ext>
    </p:extLst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5191" y="435400"/>
            <a:ext cx="11915335" cy="4818032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Canterò per te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sull'arpa a dieci corde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ed esulterò per la tua salvezza.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 benedirò, potente Salvatore,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danzerò per te, loderò il tuo nome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667822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431018" y="889186"/>
            <a:ext cx="1118215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Canti la mia bocca inni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al nostro Dio,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benedica sempre il suo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santo nome,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ora e per sempre, celebri il Signore</a:t>
            </a:r>
          </a:p>
        </p:txBody>
      </p:sp>
    </p:spTree>
    <p:extLst>
      <p:ext uri="{BB962C8B-B14F-4D97-AF65-F5344CB8AC3E}">
        <p14:creationId xmlns:p14="http://schemas.microsoft.com/office/powerpoint/2010/main" val="320103434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6665" y="177596"/>
            <a:ext cx="11915335" cy="4818032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Canterò per te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sull'arpa a dieci corde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ed esulterò per la tua salvezza.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 benedirò, potente Salvatore,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danzerò per te, loderò il tuo nome,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loderò il tuo nome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729116"/>
      </p:ext>
    </p:extLst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5191" y="435400"/>
            <a:ext cx="11915335" cy="4818032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Canterò per te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sull'arpa a dieci corde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ed esulterò per la tua salvezza.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 benedirò, potente Salvatore,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danzerò per te, loderò il tuo nome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17228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Cantiamo Te</a:t>
            </a:r>
          </a:p>
        </p:txBody>
      </p:sp>
    </p:spTree>
    <p:extLst>
      <p:ext uri="{BB962C8B-B14F-4D97-AF65-F5344CB8AC3E}">
        <p14:creationId xmlns:p14="http://schemas.microsoft.com/office/powerpoint/2010/main" val="4161788857"/>
      </p:ext>
    </p:extLst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8477" y="362333"/>
            <a:ext cx="3390053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Cantiamo Te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35719" y="1021961"/>
            <a:ext cx="1092056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Cantiamo te, Signore della vita: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il nome tuo è grande sulla terra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tutto parla di te e canta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la tua gloria.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grande tu sei e compi meraviglie: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tu sei Dio.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EE25EA6A-BCF7-43F6-87CA-3CF5D75473E0}"/>
              </a:ext>
            </a:extLst>
          </p:cNvPr>
          <p:cNvSpPr txBox="1">
            <a:spLocks/>
          </p:cNvSpPr>
          <p:nvPr/>
        </p:nvSpPr>
        <p:spPr>
          <a:xfrm>
            <a:off x="795192" y="367314"/>
            <a:ext cx="579465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2920242610"/>
      </p:ext>
    </p:extLst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31199" y="832789"/>
            <a:ext cx="1092960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Cantiamo te, Signore Gesù Cristo: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Figlio di Dio venuto sulla terra,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fatto uomo per noi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nel grembo di Maria.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Dolce Gesù risorto dalla morte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sei con noi.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093947"/>
      </p:ext>
    </p:extLst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234" y="330667"/>
            <a:ext cx="11915335" cy="4818032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Cantiamo te, amore senza fine: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che sei Dio lo Spirito del Padre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vivi dentro di noi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guida i nostri passi.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Accendi in noi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fuoco dell'eterna carità.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88053"/>
      </p:ext>
    </p:extLst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Cantico dei redenti</a:t>
            </a:r>
          </a:p>
        </p:txBody>
      </p:sp>
    </p:spTree>
    <p:extLst>
      <p:ext uri="{BB962C8B-B14F-4D97-AF65-F5344CB8AC3E}">
        <p14:creationId xmlns:p14="http://schemas.microsoft.com/office/powerpoint/2010/main" val="1845138251"/>
      </p:ext>
    </p:extLst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8199" y="901351"/>
            <a:ext cx="5274364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Cantico dei redenti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402238" y="1759706"/>
            <a:ext cx="992628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Il Signore è la mia salvezza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con Lui non temo più,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perché ho nel cuore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certezza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salvezza è qui con me.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EE25EA6A-BCF7-43F6-87CA-3CF5D75473E0}"/>
              </a:ext>
            </a:extLst>
          </p:cNvPr>
          <p:cNvSpPr txBox="1">
            <a:spLocks/>
          </p:cNvSpPr>
          <p:nvPr/>
        </p:nvSpPr>
        <p:spPr>
          <a:xfrm>
            <a:off x="3468053" y="217380"/>
            <a:ext cx="579465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260255967"/>
      </p:ext>
    </p:extLst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262398" y="1536174"/>
            <a:ext cx="96672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Ti lodo Signore perché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un giorno eri lontano da me,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ora invece sei tornato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mi hai preso con te.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981177"/>
      </p:ext>
    </p:extLst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975360" y="1262497"/>
            <a:ext cx="1024128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Il Signore è la mia salvezza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con Lui non temo più,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perché ho nel cuore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certezza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salvezza è qui con me.</a:t>
            </a:r>
          </a:p>
        </p:txBody>
      </p:sp>
    </p:spTree>
    <p:extLst>
      <p:ext uri="{BB962C8B-B14F-4D97-AF65-F5344CB8AC3E}">
        <p14:creationId xmlns:p14="http://schemas.microsoft.com/office/powerpoint/2010/main" val="2522414729"/>
      </p:ext>
    </p:extLst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22226" y="1212206"/>
            <a:ext cx="856090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Berrete con gioia alle fonti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alle fonti della salvezza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quel giorno voi direte: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lodate il Signore, invocate 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il suo nome.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693394"/>
      </p:ext>
    </p:extLst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9" y="1375038"/>
            <a:ext cx="856090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Il Signore è la mia salvezza</a:t>
            </a:r>
          </a:p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con Lui non temo più,</a:t>
            </a:r>
          </a:p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perché ho nel cuore </a:t>
            </a:r>
          </a:p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certezza</a:t>
            </a:r>
          </a:p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salvezza è qui con me.</a:t>
            </a:r>
          </a:p>
        </p:txBody>
      </p:sp>
    </p:spTree>
    <p:extLst>
      <p:ext uri="{BB962C8B-B14F-4D97-AF65-F5344CB8AC3E}">
        <p14:creationId xmlns:p14="http://schemas.microsoft.com/office/powerpoint/2010/main" val="2403652355"/>
      </p:ext>
    </p:extLst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22226" y="889844"/>
            <a:ext cx="85609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Fate conoscere ai popoli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tutto quello che Lui 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ha compiuto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ricordino per sempre,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ricordino sempre che 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il suo nome è grande.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419273"/>
      </p:ext>
    </p:extLst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9" y="1375038"/>
            <a:ext cx="856090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Il Signore è la mia salvezza</a:t>
            </a:r>
          </a:p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con Lui non temo più,</a:t>
            </a:r>
          </a:p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perché ho nel cuore </a:t>
            </a:r>
          </a:p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certezza</a:t>
            </a:r>
          </a:p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salvezza è qui con me.</a:t>
            </a:r>
          </a:p>
        </p:txBody>
      </p:sp>
    </p:spTree>
    <p:extLst>
      <p:ext uri="{BB962C8B-B14F-4D97-AF65-F5344CB8AC3E}">
        <p14:creationId xmlns:p14="http://schemas.microsoft.com/office/powerpoint/2010/main" val="4170062784"/>
      </p:ext>
    </p:extLst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32058" y="378566"/>
            <a:ext cx="856090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Cantate a chi ha fatto grandezze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sia fatto sapere nel mondo;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grida forte la tua gioia abitante di Sion,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perché grande con te 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è il Signore.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817143"/>
      </p:ext>
    </p:extLst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697016" y="837405"/>
            <a:ext cx="856090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Il Signore è la mia salvezza</a:t>
            </a:r>
          </a:p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con Lui non temo più,</a:t>
            </a:r>
          </a:p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perché ho nel cuore </a:t>
            </a:r>
          </a:p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certezza</a:t>
            </a:r>
          </a:p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salvezza è qui con me,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salvezza è qui con me,</a:t>
            </a:r>
          </a:p>
          <a:p>
            <a:pPr algn="ctr">
              <a:buNone/>
            </a:pPr>
            <a:endParaRPr lang="it-IT" sz="5400" b="1" i="1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823027"/>
      </p:ext>
    </p:extLst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Canzone di San Damiano</a:t>
            </a:r>
          </a:p>
        </p:txBody>
      </p:sp>
    </p:spTree>
    <p:extLst>
      <p:ext uri="{BB962C8B-B14F-4D97-AF65-F5344CB8AC3E}">
        <p14:creationId xmlns:p14="http://schemas.microsoft.com/office/powerpoint/2010/main" val="3363292352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8084" y="921144"/>
            <a:ext cx="6595831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Canzone di San Damiano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398279" y="1997213"/>
            <a:ext cx="992628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Ogni uomo semplice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porta in cuore un sogno,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con amore ed umiltà potrà costruirlo.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EE25EA6A-BCF7-43F6-87CA-3CF5D75473E0}"/>
              </a:ext>
            </a:extLst>
          </p:cNvPr>
          <p:cNvSpPr txBox="1">
            <a:spLocks/>
          </p:cNvSpPr>
          <p:nvPr/>
        </p:nvSpPr>
        <p:spPr>
          <a:xfrm>
            <a:off x="3198669" y="260923"/>
            <a:ext cx="579465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1430155457"/>
      </p:ext>
    </p:extLst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337608" y="1334294"/>
            <a:ext cx="96672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Se davvero tu saprai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vivere umilmente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più felice tu sarai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anche senza niente.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113412"/>
      </p:ext>
    </p:extLst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337608" y="1334294"/>
            <a:ext cx="96672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Se vorrai ogni giorno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con il tuo sudore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una pietra dopo l’altra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alto arriverai.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950894"/>
      </p:ext>
    </p:extLst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337608" y="1334294"/>
            <a:ext cx="96672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Se davvero tu saprai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vivere umilmente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più felice tu sarai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anche senza niente.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546968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337608" y="1334294"/>
            <a:ext cx="96672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le gioie semplici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sono le più belle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sono quelle che alla fine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sono le più grandi.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486814"/>
      </p:ext>
    </p:extLst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337608" y="1334294"/>
            <a:ext cx="96672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Dai e dai ogni giorno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con il tuo sudore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una pietra sopra l’altra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alto arriverai.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714131"/>
      </p:ext>
    </p:extLst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Caro Gesù ti scrivo</a:t>
            </a:r>
          </a:p>
        </p:txBody>
      </p:sp>
    </p:spTree>
    <p:extLst>
      <p:ext uri="{BB962C8B-B14F-4D97-AF65-F5344CB8AC3E}">
        <p14:creationId xmlns:p14="http://schemas.microsoft.com/office/powerpoint/2010/main" val="766840897"/>
      </p:ext>
    </p:extLst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3174" y="608717"/>
            <a:ext cx="5274364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Caro Gesù ti scrivo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01683" y="1705284"/>
            <a:ext cx="1111926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Caro Gesù ti scrivo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 chi non ti scrive mai,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 chi ha il cuore sordo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bruciato dalla vanità,</a:t>
            </a:r>
          </a:p>
        </p:txBody>
      </p:sp>
    </p:spTree>
    <p:extLst>
      <p:ext uri="{BB962C8B-B14F-4D97-AF65-F5344CB8AC3E}">
        <p14:creationId xmlns:p14="http://schemas.microsoft.com/office/powerpoint/2010/main" val="1431495257"/>
      </p:ext>
    </p:extLst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17516" y="980889"/>
            <a:ext cx="1111926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 chi ti tradisce per quei sogni che non portano a niente,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 chi non capisce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questa gioia di sentirti sempre amico e vicino.</a:t>
            </a:r>
          </a:p>
        </p:txBody>
      </p:sp>
    </p:spTree>
    <p:extLst>
      <p:ext uri="{BB962C8B-B14F-4D97-AF65-F5344CB8AC3E}">
        <p14:creationId xmlns:p14="http://schemas.microsoft.com/office/powerpoint/2010/main" val="3656689532"/>
      </p:ext>
    </p:extLst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510639" y="911965"/>
            <a:ext cx="10794669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Caro Gesù ti scrivo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 chi una casa non ce l'ha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 chi ha lasciato l'Africa lontana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cerca un po' di solidarietà</a:t>
            </a:r>
            <a:endParaRPr lang="it-IT" sz="5400" b="1" i="1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algn="ctr">
              <a:buNone/>
            </a:pPr>
            <a:endParaRPr lang="it-IT" sz="5400" b="1" i="1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algn="ctr">
              <a:buNone/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241248"/>
      </p:ext>
    </p:extLst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558140" y="670500"/>
            <a:ext cx="11150929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 chi non sa riempire questa vita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con l'amore e i fiori del perdono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 chi crede che sia finita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 chi ha paura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del mondo che c’è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più non crede nell'uomo</a:t>
            </a:r>
            <a:endParaRPr lang="it-IT" sz="5400" b="1" i="1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algn="ctr">
              <a:buNone/>
            </a:pPr>
            <a:endParaRPr lang="it-IT" sz="5400" b="1" i="1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algn="ctr">
              <a:buNone/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966473"/>
      </p:ext>
    </p:extLst>
  </p:cSld>
  <p:clrMapOvr>
    <a:masterClrMapping/>
  </p:clrMapOvr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17516" y="980889"/>
            <a:ext cx="1111926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Gesù ti prego ancora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vieni a illuminare i nostri cuori soli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 dare un senso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 questi giorni duri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 camminare insieme a noi</a:t>
            </a:r>
          </a:p>
        </p:txBody>
      </p:sp>
    </p:spTree>
    <p:extLst>
      <p:ext uri="{BB962C8B-B14F-4D97-AF65-F5344CB8AC3E}">
        <p14:creationId xmlns:p14="http://schemas.microsoft.com/office/powerpoint/2010/main" val="1444111197"/>
      </p:ext>
    </p:extLst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61059" y="1182770"/>
            <a:ext cx="1111926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Vieni a colorare il cielo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di ogni giorno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 fare il vento più felice intorno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Ad aiutare chi non ce la fa</a:t>
            </a:r>
          </a:p>
        </p:txBody>
      </p:sp>
    </p:spTree>
    <p:extLst>
      <p:ext uri="{BB962C8B-B14F-4D97-AF65-F5344CB8AC3E}">
        <p14:creationId xmlns:p14="http://schemas.microsoft.com/office/powerpoint/2010/main" val="2156797995"/>
      </p:ext>
    </p:extLst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520535" y="1010926"/>
            <a:ext cx="11150929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Caro Gesù ti scrivo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perché non ne posso più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Di quelli che sanno tutto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in questo tutto non ci sei tu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Perché voglio che ci sia più amore</a:t>
            </a:r>
            <a:endParaRPr lang="it-IT" sz="5400" b="1" i="1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algn="ctr">
              <a:buNone/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514244"/>
      </p:ext>
    </p:extLst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01683" y="1006967"/>
            <a:ext cx="11150929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 quei fratelli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che non hanno niente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che la pace, come il grano al sole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cresca e poi diventi pane d'oro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di tutta la gente</a:t>
            </a:r>
            <a:endParaRPr lang="it-IT" sz="5400" b="1" i="1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algn="ctr">
              <a:buNone/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354498"/>
      </p:ext>
    </p:extLst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589807" y="893804"/>
            <a:ext cx="1111926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Gesù ti prego ancora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vieni a illuminare i nostri cuori soli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 dare un senso ai giorni vuoti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amari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 camminare insieme a noi</a:t>
            </a:r>
          </a:p>
        </p:txBody>
      </p:sp>
    </p:spTree>
    <p:extLst>
      <p:ext uri="{BB962C8B-B14F-4D97-AF65-F5344CB8AC3E}">
        <p14:creationId xmlns:p14="http://schemas.microsoft.com/office/powerpoint/2010/main" val="145431559"/>
      </p:ext>
    </p:extLst>
  </p:cSld>
  <p:clrMapOvr>
    <a:masterClrMapping/>
  </p:clrMapOvr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536368" y="984848"/>
            <a:ext cx="1111926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Vieni a colorare il cielo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di ogni giorno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 fare il vento più felice intorno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Ad aiutare chi non ce la fa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Signore vieni! Signore vieni!</a:t>
            </a:r>
          </a:p>
        </p:txBody>
      </p:sp>
    </p:spTree>
    <p:extLst>
      <p:ext uri="{BB962C8B-B14F-4D97-AF65-F5344CB8AC3E}">
        <p14:creationId xmlns:p14="http://schemas.microsoft.com/office/powerpoint/2010/main" val="3013900515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Chiamati per nome</a:t>
            </a:r>
          </a:p>
        </p:txBody>
      </p:sp>
    </p:spTree>
    <p:extLst>
      <p:ext uri="{BB962C8B-B14F-4D97-AF65-F5344CB8AC3E}">
        <p14:creationId xmlns:p14="http://schemas.microsoft.com/office/powerpoint/2010/main" val="3847172742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710" y="375169"/>
            <a:ext cx="600219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Chiamati per nome </a:t>
            </a:r>
            <a:r>
              <a:rPr lang="it-IT" sz="2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(181)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035864" y="889845"/>
            <a:ext cx="989814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Veniamo da Te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chiamati per nome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che festa Signore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Tu cammini con noi.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Ci parli di Te,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 noi spezzi il pane, 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EE25EA6A-BCF7-43F6-87CA-3CF5D75473E0}"/>
              </a:ext>
            </a:extLst>
          </p:cNvPr>
          <p:cNvSpPr txBox="1">
            <a:spLocks/>
          </p:cNvSpPr>
          <p:nvPr/>
        </p:nvSpPr>
        <p:spPr>
          <a:xfrm>
            <a:off x="190280" y="375169"/>
            <a:ext cx="579465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2807035330"/>
      </p:ext>
    </p:extLst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642791"/>
            <a:ext cx="8560903" cy="7109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endParaRPr lang="it-IT" sz="5400" b="1" i="1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ti riconosciamo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il cuore arde sei Tu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noi tuo popolo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siamo qui.</a:t>
            </a:r>
          </a:p>
          <a:p>
            <a:pPr algn="ctr">
              <a:buNone/>
            </a:pPr>
            <a:endParaRPr lang="it-IT" sz="5400" b="1" i="1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algn="ctr">
              <a:buNone/>
            </a:pPr>
            <a:endParaRPr lang="it-IT" sz="5400" b="1" i="1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algn="ctr">
              <a:buNone/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700379"/>
      </p:ext>
    </p:extLst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128755" y="1074509"/>
            <a:ext cx="993448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Siamo come terra ed argilla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la Tua parola ci plasmerà..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Brace pronta per la scintilla</a:t>
            </a:r>
            <a:endParaRPr lang="it-IT" sz="6000" b="1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il Tuo Spirito soffierà,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ci infiammerà.</a:t>
            </a:r>
          </a:p>
        </p:txBody>
      </p:sp>
    </p:spTree>
    <p:extLst>
      <p:ext uri="{BB962C8B-B14F-4D97-AF65-F5344CB8AC3E}">
        <p14:creationId xmlns:p14="http://schemas.microsoft.com/office/powerpoint/2010/main" val="3357685604"/>
      </p:ext>
    </p:extLst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477515" y="612844"/>
            <a:ext cx="923696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Veniamo da Te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chiamati per nome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che festa Signore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Tu cammini con noi.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Ci parli di Te,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 noi spezzi il pane, </a:t>
            </a:r>
          </a:p>
        </p:txBody>
      </p:sp>
    </p:spTree>
    <p:extLst>
      <p:ext uri="{BB962C8B-B14F-4D97-AF65-F5344CB8AC3E}">
        <p14:creationId xmlns:p14="http://schemas.microsoft.com/office/powerpoint/2010/main" val="2894581244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572453"/>
            <a:ext cx="8560903" cy="7109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endParaRPr lang="it-IT" sz="5400" b="1" i="1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ti riconosciamo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il cuore arde sei Tu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noi tuo popolo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siamo qui.</a:t>
            </a:r>
          </a:p>
          <a:p>
            <a:pPr algn="ctr">
              <a:buNone/>
            </a:pPr>
            <a:endParaRPr lang="it-IT" sz="5400" b="1" i="1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algn="ctr">
              <a:buNone/>
            </a:pPr>
            <a:endParaRPr lang="it-IT" sz="5400" b="1" i="1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algn="ctr">
              <a:buNone/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961958"/>
      </p:ext>
    </p:extLst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023248" y="612844"/>
            <a:ext cx="1014550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Siamo come semi nel solco,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come vigna che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il suo frutto darà.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Grano del Signore Risorto,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Tua messe che fiorirà d’eternità.</a:t>
            </a:r>
          </a:p>
        </p:txBody>
      </p:sp>
    </p:spTree>
    <p:extLst>
      <p:ext uri="{BB962C8B-B14F-4D97-AF65-F5344CB8AC3E}">
        <p14:creationId xmlns:p14="http://schemas.microsoft.com/office/powerpoint/2010/main" val="2150814255"/>
      </p:ext>
    </p:extLst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612844"/>
            <a:ext cx="856090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Veniamo da Te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chiamati per nome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che festa Signore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Tu cammini con noi.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Ci parli di Te,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 noi spezzi il pane, </a:t>
            </a:r>
          </a:p>
        </p:txBody>
      </p:sp>
    </p:spTree>
    <p:extLst>
      <p:ext uri="{BB962C8B-B14F-4D97-AF65-F5344CB8AC3E}">
        <p14:creationId xmlns:p14="http://schemas.microsoft.com/office/powerpoint/2010/main" val="1910101544"/>
      </p:ext>
    </p:extLst>
  </p:cSld>
  <p:clrMapOvr>
    <a:masterClrMapping/>
  </p:clrMapOvr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505651" y="586521"/>
            <a:ext cx="9180697" cy="8125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ti riconosciamo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il cuore arde sei Tu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noi tuo popolo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siamo qui.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noi tuo popolo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siamo qui,       siamo qui.</a:t>
            </a:r>
          </a:p>
          <a:p>
            <a:pPr algn="ctr">
              <a:buNone/>
            </a:pPr>
            <a:endParaRPr lang="it-IT" sz="5400" b="1" i="1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algn="ctr">
              <a:buNone/>
            </a:pPr>
            <a:endParaRPr lang="it-IT" sz="5400" b="1" i="1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algn="ctr">
              <a:buNone/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45930"/>
      </p:ext>
    </p:extLst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Chiesa di Dio</a:t>
            </a:r>
          </a:p>
        </p:txBody>
      </p:sp>
    </p:spTree>
    <p:extLst>
      <p:ext uri="{BB962C8B-B14F-4D97-AF65-F5344CB8AC3E}">
        <p14:creationId xmlns:p14="http://schemas.microsoft.com/office/powerpoint/2010/main" val="425538645"/>
      </p:ext>
    </p:extLst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759" y="926289"/>
            <a:ext cx="385746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Chiesa di Dio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14328" y="1618252"/>
            <a:ext cx="85078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Chiesa di Dio, popolo in festa, alleluia, alleluia!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Chiesa di Dio, popolo in festa, canta di gioia,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Signore è con te!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5698" y="211311"/>
            <a:ext cx="6505161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704221006"/>
      </p:ext>
    </p:extLst>
  </p:cSld>
  <p:clrMapOvr>
    <a:masterClrMapping/>
  </p:clrMapOvr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57376" y="1305342"/>
            <a:ext cx="868444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Dio ti ha scelto, Dio ti chiama,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nel suo amore ti vuole con sé: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spargi nel mondo 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il suo Vangelo,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seme di pace e di bontà.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686804"/>
      </p:ext>
    </p:extLst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37921" y="1032966"/>
            <a:ext cx="8684440" cy="5349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Chiesa di Dio, popolo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festa, alleluia, alleluia!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Chiesa di Dio, popolo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festa, canta di gioia,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 Signore è con te!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134259"/>
      </p:ext>
    </p:extLst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76426" y="1648241"/>
            <a:ext cx="86844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Dio ti guida come un padre: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tu ritrovi la vita con lui.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Rendigli grazie, sii fedele,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finché il suo Regno ti aprirà.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132640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37921" y="1032966"/>
            <a:ext cx="8684440" cy="5349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Chiesa di Dio, popolo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festa, alleluia, alleluia!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Chiesa di Dio, popolo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festa, canta di gioia,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 Signore è con te!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546"/>
      </p:ext>
    </p:extLst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76426" y="971967"/>
            <a:ext cx="868444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Dio ti nutre col suo cibo,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nel deserto rimane con te.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Ora non chiudere 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il tuo cuore: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spezza il tuo pane 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 chi non ha.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434868"/>
      </p:ext>
    </p:extLst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37921" y="1032966"/>
            <a:ext cx="8684440" cy="5349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Chiesa di Dio, popolo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festa, alleluia, alleluia!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Chiesa di Dio, popolo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festa, canta di gioia,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 Signore è con te!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007779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66293" y="1603251"/>
            <a:ext cx="86844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Dio mantiene la promessa: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in Gesù Cristo ti trasformerà.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Porta ogni giorno la preghiera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di chi speranza non ha più.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074682"/>
      </p:ext>
    </p:extLst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37921" y="1032966"/>
            <a:ext cx="8684440" cy="5349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Chiesa di Dio, popolo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festa, alleluia, alleluia!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Chiesa di Dio, popolo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festa, canta di gioia,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 Signore è con te!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582894"/>
      </p:ext>
    </p:extLst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37718" y="1393702"/>
            <a:ext cx="868444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Chiesa, che vivi nella storia,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sei testimone di Cristo quaggiù: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apri le porte ad ogni uomo,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salva la vera libertà.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690"/>
      </p:ext>
    </p:extLst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37921" y="1032966"/>
            <a:ext cx="8684440" cy="5349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Chiesa di Dio, popolo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festa, alleluia, alleluia!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Chiesa di Dio, popolo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festa, canta di gioia,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 Signore è con te!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734314"/>
      </p:ext>
    </p:extLst>
  </p:cSld>
  <p:clrMapOvr>
    <a:masterClrMapping/>
  </p:clrMapOvr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47243" y="1603251"/>
            <a:ext cx="86844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Chiesa, chiamata al sacrificio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dove nel pane si offre Gesù,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offri gioiosa la tua vita</a:t>
            </a:r>
          </a:p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 una nuova umanità.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559280"/>
      </p:ext>
    </p:extLst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37921" y="1032966"/>
            <a:ext cx="8684440" cy="5349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Chiesa di Dio, popolo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festa, alleluia, alleluia!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Chiesa di Dio, popolo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festa, canta di gioia,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 Signore è con te!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903741"/>
      </p:ext>
    </p:extLst>
  </p:cSld>
  <p:clrMapOvr>
    <a:masterClrMapping/>
  </p:clrMapOvr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Cieli e terra nuova</a:t>
            </a:r>
          </a:p>
        </p:txBody>
      </p:sp>
    </p:spTree>
    <p:extLst>
      <p:ext uri="{BB962C8B-B14F-4D97-AF65-F5344CB8AC3E}">
        <p14:creationId xmlns:p14="http://schemas.microsoft.com/office/powerpoint/2010/main" val="2830966607"/>
      </p:ext>
    </p:extLst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287" y="840877"/>
            <a:ext cx="486286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Cieli e terra nuova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18287" y="1824091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Cieli e terra nuova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Signor darà,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cui la giustizia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sempre abiterà.</a:t>
            </a:r>
            <a:endParaRPr lang="it-IT" sz="60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843419" y="266729"/>
            <a:ext cx="6505161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3793895937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708561" y="1536174"/>
            <a:ext cx="1077487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Tu sei Figlio di Dio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dai la libertà: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il tuo giudizio finale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sarà la carità.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791979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71388" y="1536174"/>
            <a:ext cx="85609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Cieli e terra nuova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Signor darà,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cui la giustizia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sempre abiterà.</a:t>
            </a:r>
            <a:endParaRPr lang="it-IT" sz="60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996821"/>
      </p:ext>
    </p:extLst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708561" y="1536174"/>
            <a:ext cx="1077487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Vinta sarà la morte: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in Cristo </a:t>
            </a:r>
            <a:r>
              <a:rPr lang="it-IT" sz="6000" b="1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risorgerem</a:t>
            </a: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,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nella gloria di Dio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 sempre noi </a:t>
            </a:r>
            <a:r>
              <a:rPr lang="it-IT" sz="6000" b="1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vivrem</a:t>
            </a: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.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452099"/>
      </p:ext>
    </p:extLst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71388" y="1536174"/>
            <a:ext cx="85609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Cieli e terra nuova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Signor darà,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cui la giustizia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sempre abiterà.</a:t>
            </a:r>
            <a:endParaRPr lang="it-IT" sz="60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326529"/>
      </p:ext>
    </p:extLst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708561" y="1536174"/>
            <a:ext cx="1077487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Il suo è regno di vita,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di amore e di verità,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di pace e di giustizia,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di gloria e santità.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255194"/>
      </p:ext>
    </p:extLst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71388" y="1536174"/>
            <a:ext cx="85609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Cieli e terra nuova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Signor darà,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cui la giustizia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sempre abiterà.</a:t>
            </a:r>
            <a:endParaRPr lang="it-IT" sz="60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380947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Maria</a:t>
            </a:r>
          </a:p>
        </p:txBody>
      </p:sp>
    </p:spTree>
    <p:extLst>
      <p:ext uri="{BB962C8B-B14F-4D97-AF65-F5344CB8AC3E}">
        <p14:creationId xmlns:p14="http://schemas.microsoft.com/office/powerpoint/2010/main" val="267092072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259" y="860669"/>
            <a:ext cx="331603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Maria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14328" y="1618252"/>
            <a:ext cx="85078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Vogliamo vivere, Signore, offrendo a Te la nostra vita; con questo pane e questo vino accetta quello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noi siamo.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5698" y="211311"/>
            <a:ext cx="6505161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all’ Offertorio</a:t>
            </a:r>
          </a:p>
        </p:txBody>
      </p:sp>
    </p:spTree>
    <p:extLst>
      <p:ext uri="{BB962C8B-B14F-4D97-AF65-F5344CB8AC3E}">
        <p14:creationId xmlns:p14="http://schemas.microsoft.com/office/powerpoint/2010/main" val="93287330"/>
      </p:ext>
    </p:extLst>
  </p:cSld>
  <p:clrMapOvr>
    <a:masterClrMapping/>
  </p:clrMapOvr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71388" y="1720840"/>
            <a:ext cx="85609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Vogliamo vivere, Signore, abbandonati alla tua voce, staccati dalle cose vano, fissati nella vita vera.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19369"/>
      </p:ext>
    </p:extLst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71388" y="1012918"/>
            <a:ext cx="85609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Vogliamo vivere come Maria, l'</a:t>
            </a:r>
            <a:r>
              <a:rPr lang="it-IT" sz="5400" b="1" i="1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irragiungibile</a:t>
            </a: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, la Madre amata, che vince il mondo con l'Amore e offrire sempre la Tua vita che viene </a:t>
            </a:r>
          </a:p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dal Cielo.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670175"/>
      </p:ext>
    </p:extLst>
  </p:cSld>
  <p:clrMapOvr>
    <a:masterClrMapping/>
  </p:clrMapOvr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71388" y="1720840"/>
            <a:ext cx="85609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Accetta dalle nostre mani come un offerta a Te gradita, i desideri di ogni cuore le ansie della nostra vita. 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06059"/>
      </p:ext>
    </p:extLst>
  </p:cSld>
  <p:clrMapOvr>
    <a:masterClrMapping/>
  </p:clrMapOvr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71388" y="1720840"/>
            <a:ext cx="85609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5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Vogliamo vivere, Signore, accesi dalle tue parole, per riportare in ogni uomo la fiamma viva del tuo Amore.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854822"/>
      </p:ext>
    </p:extLst>
  </p:cSld>
  <p:clrMapOvr>
    <a:masterClrMapping/>
  </p:clrMapOvr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71388" y="1012918"/>
            <a:ext cx="85609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Vogliamo vivere come Maria, l'</a:t>
            </a:r>
            <a:r>
              <a:rPr lang="it-IT" sz="5400" b="1" i="1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irragiungibile</a:t>
            </a: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, la Madre amata, che vince il mondo con l'Amore e offrire sempre la Tua vita che viene </a:t>
            </a:r>
          </a:p>
          <a:p>
            <a:pPr algn="ctr">
              <a:buNone/>
            </a:pPr>
            <a:r>
              <a:rPr lang="it-IT" sz="54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dal Cielo.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193591"/>
      </p:ext>
    </p:extLst>
  </p:cSld>
  <p:clrMapOvr>
    <a:masterClrMapping/>
  </p:clrMapOvr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ti ama Dio</a:t>
            </a:r>
          </a:p>
        </p:txBody>
      </p:sp>
    </p:spTree>
    <p:extLst>
      <p:ext uri="{BB962C8B-B14F-4D97-AF65-F5344CB8AC3E}">
        <p14:creationId xmlns:p14="http://schemas.microsoft.com/office/powerpoint/2010/main" val="3802865112"/>
      </p:ext>
    </p:extLst>
  </p:cSld>
  <p:clrMapOvr>
    <a:masterClrMapping/>
  </p:clrMapOvr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293" y="728616"/>
            <a:ext cx="5631414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ti ama Dio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(139)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2794" y="1876425"/>
            <a:ext cx="9144000" cy="518928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 vorrei saperti amare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come Dio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ti prende per mano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 ti lascia anche andare</a:t>
            </a:r>
          </a:p>
          <a:p>
            <a:pPr algn="ctr"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042387"/>
      </p:ext>
    </p:extLst>
  </p:cSld>
  <p:clrMapOvr>
    <a:masterClrMapping/>
  </p:clrMapOvr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1543050"/>
            <a:ext cx="9144000" cy="518928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Vorrei saperti amare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senza farti mai domande,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felice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perchè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esisti e così io posso darti il meglio di me.</a:t>
            </a:r>
          </a:p>
          <a:p>
            <a:pPr algn="ctr">
              <a:spcBef>
                <a:spcPts val="0"/>
              </a:spcBef>
            </a:pP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567299"/>
      </p:ext>
    </p:extLst>
  </p:cSld>
  <p:clrMapOvr>
    <a:masterClrMapping/>
  </p:clrMapOvr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583672" y="612844"/>
            <a:ext cx="902465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Con la forza del mare,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l'eternità dei giorni,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gioia dei voli,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pace della sera,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l'immensità del cielo: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come ti ama Dio.</a:t>
            </a:r>
          </a:p>
        </p:txBody>
      </p:sp>
    </p:spTree>
    <p:extLst>
      <p:ext uri="{BB962C8B-B14F-4D97-AF65-F5344CB8AC3E}">
        <p14:creationId xmlns:p14="http://schemas.microsoft.com/office/powerpoint/2010/main" val="267893863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6989" y="145015"/>
            <a:ext cx="11488409" cy="518928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 vorrei saperti amare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come ti ama Dio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ti conosce e ti accetta come sei.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Tenerti fra le mani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come voli nell'azzurro,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felice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perchè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esisti e così io posso darti il meglio di me.</a:t>
            </a:r>
          </a:p>
          <a:p>
            <a:pPr algn="ctr"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728845"/>
      </p:ext>
    </p:extLst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583672" y="612844"/>
            <a:ext cx="902465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Con la forza del mare,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l'eternità dei giorni,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gioia dei voli,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pace della sera,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l'immensità del cielo: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come ti ama Dio.</a:t>
            </a:r>
          </a:p>
        </p:txBody>
      </p:sp>
    </p:spTree>
    <p:extLst>
      <p:ext uri="{BB962C8B-B14F-4D97-AF65-F5344CB8AC3E}">
        <p14:creationId xmlns:p14="http://schemas.microsoft.com/office/powerpoint/2010/main" val="1833477277"/>
      </p:ext>
    </p:extLst>
  </p:cSld>
  <p:clrMapOvr>
    <a:masterClrMapping/>
  </p:clrMapOvr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9607" y="150421"/>
            <a:ext cx="11798580" cy="518928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 vorrei saperti amare come Dio,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ti fa migliore con l’amore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ti dona.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Seguirti fra la gente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 la gioia che hai dentro,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felice perché esisti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così io posso darti il meglio di me.</a:t>
            </a: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447320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583672" y="612844"/>
            <a:ext cx="902465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Con la forza del mare,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l'eternità dei giorni,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gioia dei voli,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pace della sera,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l'immensità del cielo: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come ti ama Dio.</a:t>
            </a:r>
          </a:p>
        </p:txBody>
      </p:sp>
    </p:spTree>
    <p:extLst>
      <p:ext uri="{BB962C8B-B14F-4D97-AF65-F5344CB8AC3E}">
        <p14:creationId xmlns:p14="http://schemas.microsoft.com/office/powerpoint/2010/main" val="2679036699"/>
      </p:ext>
    </p:extLst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Tu mi vuoi</a:t>
            </a:r>
          </a:p>
        </p:txBody>
      </p:sp>
    </p:spTree>
    <p:extLst>
      <p:ext uri="{BB962C8B-B14F-4D97-AF65-F5344CB8AC3E}">
        <p14:creationId xmlns:p14="http://schemas.microsoft.com/office/powerpoint/2010/main" val="1536752624"/>
      </p:ext>
    </p:extLst>
  </p:cSld>
  <p:clrMapOvr>
    <a:masterClrMapping/>
  </p:clrMapOvr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4071" y="1029527"/>
            <a:ext cx="646385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Tu mi vuoi 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(145)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3269" y="1933356"/>
            <a:ext cx="9144000" cy="4818032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Eccomi Signor, vengo a Te mio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Re, che si compia in me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Tua volontà.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Eccomi Signore, vengo a Te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mio Dio, plasma il cuore mio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di Te vivrò.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9C036951-EAB3-4596-A453-BB524FA5DB74}"/>
              </a:ext>
            </a:extLst>
          </p:cNvPr>
          <p:cNvSpPr txBox="1">
            <a:spLocks/>
          </p:cNvSpPr>
          <p:nvPr/>
        </p:nvSpPr>
        <p:spPr>
          <a:xfrm>
            <a:off x="3379305" y="373582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203341275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09530" y="415111"/>
            <a:ext cx="8958470" cy="602777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Tu lo vuoi Signore manda me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il Tuo nome annuncerò.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Tu mi vuoi io sarò,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dove Tu mi vuoi io andrò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Questa vita io voglio donarla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Te per dar gloria al Tuo nome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mio re.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334826"/>
      </p:ext>
    </p:extLst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86610" y="1134513"/>
            <a:ext cx="8269356" cy="6149494"/>
          </a:xfrm>
        </p:spPr>
        <p:txBody>
          <a:bodyPr>
            <a:noAutofit/>
          </a:bodyPr>
          <a:lstStyle/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Tu mi vuoi io sarò,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dove Tu mi vuoi io andrò,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mi guida il Tuo amore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paura non ho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sempre io sarò,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Tu mi vuoi.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328840"/>
      </p:ext>
    </p:extLst>
  </p:cSld>
  <p:clrMapOvr>
    <a:masterClrMapping/>
  </p:clrMapOvr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4613" y="1357646"/>
            <a:ext cx="8958470" cy="602777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Eccomi Signor, vengo a Te mio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Re, che si compia in me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Tua volontà.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Eccomi Signore, vengo a Te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mio Dio, plasma il cuore mio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di Te vivrò.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569042"/>
      </p:ext>
    </p:extLst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22072" y="1962557"/>
            <a:ext cx="8958470" cy="602777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 le Tue mani mai </a:t>
            </a:r>
          </a:p>
          <a:p>
            <a:pPr algn="ctr"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più vacillerò</a:t>
            </a:r>
          </a:p>
          <a:p>
            <a:pPr algn="ctr"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strumento Tuo sarò</a:t>
            </a:r>
          </a:p>
          <a:p>
            <a:pPr algn="ctr"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554995"/>
      </p:ext>
    </p:extLst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09530" y="415111"/>
            <a:ext cx="8958470" cy="602777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Tu mi vuoi io sarò,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dove Tu mi vuoi io andrò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Questa vita io voglio donarla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Te per dar gloria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Tuo nome mio re.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080712"/>
      </p:ext>
    </p:extLst>
  </p:cSld>
  <p:clrMapOvr>
    <a:masterClrMapping/>
  </p:clrMapOvr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86610" y="529602"/>
            <a:ext cx="8269356" cy="6149494"/>
          </a:xfrm>
        </p:spPr>
        <p:txBody>
          <a:bodyPr>
            <a:noAutofit/>
          </a:bodyPr>
          <a:lstStyle/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Tu mi vuoi io sarò,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dove Tu mi vuoi io andrò,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mi guida il Tuo amore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paura non ho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sempre io sarò,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Tu mi vuoi,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Tu mi vuoi  (2 volte)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361350"/>
      </p:ext>
    </p:extLst>
  </p:cSld>
  <p:clrMapOvr>
    <a:masterClrMapping/>
  </p:clrMapOvr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5F61F-0598-E7A4-3050-490157941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167E234B-7F3F-3E83-299E-D21DDED67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Te camminerò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Verde</a:t>
            </a:r>
          </a:p>
        </p:txBody>
      </p:sp>
    </p:spTree>
    <p:extLst>
      <p:ext uri="{BB962C8B-B14F-4D97-AF65-F5344CB8AC3E}">
        <p14:creationId xmlns:p14="http://schemas.microsoft.com/office/powerpoint/2010/main" val="1559524903"/>
      </p:ext>
    </p:extLst>
  </p:cSld>
  <p:clrMapOvr>
    <a:masterClrMapping/>
  </p:clrMapOvr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C7709-7FEE-04DF-59D8-A86C988A5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880146-6BF4-D0A1-DB0F-93678CBDC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3916" y="367373"/>
            <a:ext cx="6547104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Te camminerò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(195) 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DC17E06C-43A4-4705-8E02-8AD49CBA8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0214" y="1096680"/>
            <a:ext cx="10593324" cy="481803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 hai chiamato ed ora sono qui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mia vita ormai Signore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trova senso solo in te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Cerco nel profondo e tu ci sei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Guardo intorno e poi ti trovo accanto a me</a:t>
            </a:r>
          </a:p>
          <a:p>
            <a:pPr algn="ctr">
              <a:spcBef>
                <a:spcPts val="0"/>
              </a:spcBef>
            </a:pP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FA94A9E6-C0CA-579B-824E-AA414CDC2498}"/>
              </a:ext>
            </a:extLst>
          </p:cNvPr>
          <p:cNvSpPr txBox="1">
            <a:spLocks/>
          </p:cNvSpPr>
          <p:nvPr/>
        </p:nvSpPr>
        <p:spPr>
          <a:xfrm>
            <a:off x="421221" y="344360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1127746516"/>
      </p:ext>
    </p:extLst>
  </p:cSld>
  <p:clrMapOvr>
    <a:masterClrMapping/>
  </p:clrMapOvr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85A57-A0BB-F47A-C633-772AE7BB9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EBEDE4B9-7E83-E85C-2178-8C200A314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09530" y="415111"/>
            <a:ext cx="8958470" cy="602777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Insieme a te camminerò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ogni volto, in ogni pianto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 ti riconoscerò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seguirò ovunque andrai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 con te camminerò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411562"/>
      </p:ext>
    </p:extLst>
  </p:cSld>
  <p:clrMapOvr>
    <a:masterClrMapping/>
  </p:clrMapOvr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75134-1E21-FF39-E65C-538FD811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699097F-7D9C-EED0-04D2-AE33A9C20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18674" y="506551"/>
            <a:ext cx="8958470" cy="602777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servo sei venuto qui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chi è solo e chi è ferito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chi vive in povertà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 oh Signore, manda me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Segno del tuo amore per l’umanità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115001"/>
      </p:ext>
    </p:extLst>
  </p:cSld>
  <p:clrMapOvr>
    <a:masterClrMapping/>
  </p:clrMapOvr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BDE8D-7319-A155-B161-D1C475F48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2461AC9B-73F7-E8BD-C761-27A0EC650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09530" y="415111"/>
            <a:ext cx="8958470" cy="602777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Insieme a te camminerò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ogni volto, in ogni pianto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 ti riconoscerò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seguirò ovunque andrai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 con te camminerò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148520"/>
      </p:ext>
    </p:extLst>
  </p:cSld>
  <p:clrMapOvr>
    <a:masterClrMapping/>
  </p:clrMapOvr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EBCC4-7675-4F44-AE7E-B2FFE4921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108CA31F-6145-4A5E-5E0B-C8A79442E0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27818" y="2120467"/>
            <a:ext cx="8958470" cy="2291513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sei qui, sei con noi,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sempre accanto a noi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101105"/>
      </p:ext>
    </p:extLst>
  </p:cSld>
  <p:clrMapOvr>
    <a:masterClrMapping/>
  </p:clrMapOvr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68CB-9E3F-EFF6-BD5B-75AC8C0EB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3BEB6DD-8C53-FB04-C738-C04A697CAF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39596" y="122503"/>
            <a:ext cx="10117836" cy="2291513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 dolore di chi non ha più una casa      Tu sei lì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 silenzio di chi ha perso ogni speranza      Tu sei lì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Nei rimpianti, nei miei dubbi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nel buio delle mie fragilità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sei lì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468807"/>
      </p:ext>
    </p:extLst>
  </p:cSld>
  <p:clrMapOvr>
    <a:masterClrMapping/>
  </p:clrMapOvr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CC76B-452C-D412-134D-4A17B5F44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166FEF38-5776-5A19-ECD8-57B17C328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09530" y="415111"/>
            <a:ext cx="8958470" cy="602777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Insieme a te camminerò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ogni volto, in ogni pianto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 ti riconoscerò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seguirò ovunque andrai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 con te camminerò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 volte)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37491"/>
      </p:ext>
    </p:extLst>
  </p:cSld>
  <p:clrMapOvr>
    <a:masterClrMapping/>
  </p:clrMapOvr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F46B6-B458-F048-B957-740FE5C0C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87021FB-4F8D-50F6-7B85-109351E13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16765" y="1923871"/>
            <a:ext cx="8958470" cy="2291513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sei qui, sei con noi</a:t>
            </a:r>
          </a:p>
          <a:p>
            <a:pPr algn="ctr">
              <a:spcBef>
                <a:spcPts val="0"/>
              </a:spcBef>
            </a:pP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 con Te… camminerò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552190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Credo forma Apostolica</a:t>
            </a:r>
          </a:p>
        </p:txBody>
      </p:sp>
    </p:spTree>
    <p:extLst>
      <p:ext uri="{BB962C8B-B14F-4D97-AF65-F5344CB8AC3E}">
        <p14:creationId xmlns:p14="http://schemas.microsoft.com/office/powerpoint/2010/main" val="2641839384"/>
      </p:ext>
    </p:extLst>
  </p:cSld>
  <p:clrMapOvr>
    <a:masterClrMapping/>
  </p:clrMapOvr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27024" y="1774374"/>
            <a:ext cx="8315737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Io credo in Dio,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Padre onnipotente,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Creatore del cielo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della terra.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FA30DC6-1A35-372C-6FC2-09E30B4F8EEB}"/>
              </a:ext>
            </a:extLst>
          </p:cNvPr>
          <p:cNvSpPr txBox="1">
            <a:spLocks/>
          </p:cNvSpPr>
          <p:nvPr/>
        </p:nvSpPr>
        <p:spPr>
          <a:xfrm>
            <a:off x="2932092" y="725243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Credo Apostolico</a:t>
            </a:r>
          </a:p>
        </p:txBody>
      </p:sp>
    </p:spTree>
    <p:extLst>
      <p:ext uri="{BB962C8B-B14F-4D97-AF65-F5344CB8AC3E}">
        <p14:creationId xmlns:p14="http://schemas.microsoft.com/office/powerpoint/2010/main" val="3840054859"/>
      </p:ext>
    </p:extLst>
  </p:cSld>
  <p:clrMapOvr>
    <a:masterClrMapping/>
  </p:clrMapOvr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529937" y="687963"/>
            <a:ext cx="913212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in Gesù Cristo,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Suo unico Figlio,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nostro Signore,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quale fu concepito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 Spirito Santo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nacque da Maria Vergine,</a:t>
            </a:r>
          </a:p>
        </p:txBody>
      </p:sp>
    </p:spTree>
    <p:extLst>
      <p:ext uri="{BB962C8B-B14F-4D97-AF65-F5344CB8AC3E}">
        <p14:creationId xmlns:p14="http://schemas.microsoft.com/office/powerpoint/2010/main" val="3325729107"/>
      </p:ext>
    </p:extLst>
  </p:cSld>
  <p:clrMapOvr>
    <a:masterClrMapping/>
  </p:clrMapOvr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925525" y="569210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patì sotto Ponzio Pilato,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fu crocifisso,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mori e fu sepolto;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discese agli inferi;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terzo giorno risuscitò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 morte;</a:t>
            </a:r>
          </a:p>
        </p:txBody>
      </p:sp>
    </p:spTree>
    <p:extLst>
      <p:ext uri="{BB962C8B-B14F-4D97-AF65-F5344CB8AC3E}">
        <p14:creationId xmlns:p14="http://schemas.microsoft.com/office/powerpoint/2010/main" val="489621303"/>
      </p:ext>
    </p:extLst>
  </p:cSld>
  <p:clrMapOvr>
    <a:masterClrMapping/>
  </p:clrMapOvr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385455" y="1536174"/>
            <a:ext cx="93537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salì al cielo, siede alla destra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 Dio Padre onnipotente: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 là verrà a giudicare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 vivi e i morti.</a:t>
            </a:r>
          </a:p>
        </p:txBody>
      </p:sp>
    </p:spTree>
    <p:extLst>
      <p:ext uri="{BB962C8B-B14F-4D97-AF65-F5344CB8AC3E}">
        <p14:creationId xmlns:p14="http://schemas.microsoft.com/office/powerpoint/2010/main" val="2626769696"/>
      </p:ext>
    </p:extLst>
  </p:cSld>
  <p:clrMapOvr>
    <a:masterClrMapping/>
  </p:clrMapOvr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147949" y="668308"/>
            <a:ext cx="958338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Credo nello Spirito Santo,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santa Chiesa cattolica,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comunione dei santi,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remissione dei peccati,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risurrezione della carne,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vita eterna.   Amen.</a:t>
            </a:r>
          </a:p>
        </p:txBody>
      </p:sp>
    </p:spTree>
    <p:extLst>
      <p:ext uri="{BB962C8B-B14F-4D97-AF65-F5344CB8AC3E}">
        <p14:creationId xmlns:p14="http://schemas.microsoft.com/office/powerpoint/2010/main" val="209226565"/>
      </p:ext>
    </p:extLst>
  </p:cSld>
  <p:clrMapOvr>
    <a:masterClrMapping/>
  </p:clrMapOvr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Credo</a:t>
            </a:r>
          </a:p>
        </p:txBody>
      </p:sp>
    </p:spTree>
    <p:extLst>
      <p:ext uri="{BB962C8B-B14F-4D97-AF65-F5344CB8AC3E}">
        <p14:creationId xmlns:p14="http://schemas.microsoft.com/office/powerpoint/2010/main" val="4161717005"/>
      </p:ext>
    </p:extLst>
  </p:cSld>
  <p:clrMapOvr>
    <a:masterClrMapping/>
  </p:clrMapOvr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3496" y="1180671"/>
            <a:ext cx="10185008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Credo in un solo Dio,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Padre onnipotente,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Creatore del cielo e della terra,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 tutte le cose visibili e invisibili.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2951" y="53938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Credo</a:t>
            </a:r>
          </a:p>
        </p:txBody>
      </p:sp>
    </p:spTree>
    <p:extLst>
      <p:ext uri="{BB962C8B-B14F-4D97-AF65-F5344CB8AC3E}">
        <p14:creationId xmlns:p14="http://schemas.microsoft.com/office/powerpoint/2010/main" val="752963988"/>
      </p:ext>
    </p:extLst>
  </p:cSld>
  <p:clrMapOvr>
    <a:masterClrMapping/>
  </p:clrMapOvr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398585" y="151179"/>
            <a:ext cx="1139483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Credo in un solo Signore, Gesù Cristo,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unigenito Figlio di Dio,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nato dal Padre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prima di tutti i secoli: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Dio da Dio, Luce da Luce,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Dio vero da Dio vero,</a:t>
            </a:r>
          </a:p>
        </p:txBody>
      </p:sp>
    </p:spTree>
    <p:extLst>
      <p:ext uri="{BB962C8B-B14F-4D97-AF65-F5344CB8AC3E}">
        <p14:creationId xmlns:p14="http://schemas.microsoft.com/office/powerpoint/2010/main" val="1656612536"/>
      </p:ext>
    </p:extLst>
  </p:cSld>
  <p:clrMapOvr>
    <a:masterClrMapping/>
  </p:clrMapOvr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567397" y="612844"/>
            <a:ext cx="1105720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generato, non creato,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della stessa sostanza del Padre;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mezzo di lui tutte le cose sono state create.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noi uomini e per la nostra salvezza discese dal cielo,</a:t>
            </a:r>
          </a:p>
        </p:txBody>
      </p:sp>
    </p:spTree>
    <p:extLst>
      <p:ext uri="{BB962C8B-B14F-4D97-AF65-F5344CB8AC3E}">
        <p14:creationId xmlns:p14="http://schemas.microsoft.com/office/powerpoint/2010/main" val="2470468825"/>
      </p:ext>
    </p:extLst>
  </p:cSld>
  <p:clrMapOvr>
    <a:masterClrMapping/>
  </p:clrMapOvr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525193" y="612844"/>
            <a:ext cx="1114161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per opera dello Spirito Santo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 è incarnato nel seno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della Vergine Maria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si è fatto uomo.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Fu crocifisso per noi sotto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Ponzio Pilato,</a:t>
            </a:r>
          </a:p>
        </p:txBody>
      </p:sp>
    </p:spTree>
    <p:extLst>
      <p:ext uri="{BB962C8B-B14F-4D97-AF65-F5344CB8AC3E}">
        <p14:creationId xmlns:p14="http://schemas.microsoft.com/office/powerpoint/2010/main" val="3334116612"/>
      </p:ext>
    </p:extLst>
  </p:cSld>
  <p:clrMapOvr>
    <a:masterClrMapping/>
  </p:clrMapOvr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0" y="105013"/>
            <a:ext cx="121920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morì e fu sepolto.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terzo giorno è risuscitato,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secondo le Scritture, è salito al cielo,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siede alla destra del Padre.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di nuovo verrà, nella gloria,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giudicare i vivi e i morti,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il suo regno non avrà fine.</a:t>
            </a:r>
          </a:p>
        </p:txBody>
      </p:sp>
    </p:spTree>
    <p:extLst>
      <p:ext uri="{BB962C8B-B14F-4D97-AF65-F5344CB8AC3E}">
        <p14:creationId xmlns:p14="http://schemas.microsoft.com/office/powerpoint/2010/main" val="306900164"/>
      </p:ext>
    </p:extLst>
  </p:cSld>
  <p:clrMapOvr>
    <a:masterClrMapping/>
  </p:clrMapOvr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215704" y="484842"/>
            <a:ext cx="1176059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Credo nello Spirito Santo,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è Signore e dà la vita,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procede dal Padre e dal Figlio.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Con il Padre e il Figlio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è adorato e glorificato,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ha parlato per mezzo dei profeti.</a:t>
            </a:r>
          </a:p>
        </p:txBody>
      </p:sp>
    </p:spTree>
    <p:extLst>
      <p:ext uri="{BB962C8B-B14F-4D97-AF65-F5344CB8AC3E}">
        <p14:creationId xmlns:p14="http://schemas.microsoft.com/office/powerpoint/2010/main" val="3510208190"/>
      </p:ext>
    </p:extLst>
  </p:cSld>
  <p:clrMapOvr>
    <a:masterClrMapping/>
  </p:clrMapOvr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576776" y="151179"/>
            <a:ext cx="11615224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Credo la Chiesa, una, santa, cattolica e apostolica.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Professo un solo Battesimo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il perdono dei peccati.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Aspetto la risurrezione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dei morti e la vita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del mondo che verrà.  </a:t>
            </a: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Amen.</a:t>
            </a:r>
            <a:endParaRPr lang="it-IT" sz="5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405491"/>
      </p:ext>
    </p:extLst>
  </p:cSld>
  <p:clrMapOvr>
    <a:masterClrMapping/>
  </p:clrMapOvr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Cristo è risorto</a:t>
            </a:r>
          </a:p>
        </p:txBody>
      </p:sp>
    </p:spTree>
    <p:extLst>
      <p:ext uri="{BB962C8B-B14F-4D97-AF65-F5344CB8AC3E}">
        <p14:creationId xmlns:p14="http://schemas.microsoft.com/office/powerpoint/2010/main" val="1222494283"/>
      </p:ext>
    </p:extLst>
  </p:cSld>
  <p:clrMapOvr>
    <a:masterClrMapping/>
  </p:clrMapOvr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2486" y="1048271"/>
            <a:ext cx="4305714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Cristo è risorto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74575" y="2413163"/>
            <a:ext cx="8242851" cy="411926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 è risorto, alleluia!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Vinta è ormai la morte, alleluia!</a:t>
            </a:r>
            <a:endParaRPr lang="it-IT" sz="6000" i="1" dirty="0">
              <a:solidFill>
                <a:schemeClr val="tx1"/>
              </a:solidFill>
              <a:latin typeface="Brush Script MT" panose="030608020404060703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810000" y="325573"/>
            <a:ext cx="45720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591338696"/>
      </p:ext>
    </p:extLst>
  </p:cSld>
  <p:clrMapOvr>
    <a:masterClrMapping/>
  </p:clrMapOvr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0714" y="1957526"/>
            <a:ext cx="8690572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Canti l'universo, alleluia,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un inno di gioia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 nostro Redentor.</a:t>
            </a:r>
          </a:p>
        </p:txBody>
      </p:sp>
    </p:spTree>
    <p:extLst>
      <p:ext uri="{BB962C8B-B14F-4D97-AF65-F5344CB8AC3E}">
        <p14:creationId xmlns:p14="http://schemas.microsoft.com/office/powerpoint/2010/main" val="3419476887"/>
      </p:ext>
    </p:extLst>
  </p:cSld>
  <p:clrMapOvr>
    <a:masterClrMapping/>
  </p:clrMapOvr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74574" y="2066834"/>
            <a:ext cx="8242851" cy="27243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 è risorto, alleluia!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Vinta è ormai la morte, alleluia!</a:t>
            </a:r>
            <a:endParaRPr lang="it-IT" sz="6000" i="1" dirty="0">
              <a:solidFill>
                <a:schemeClr val="tx1"/>
              </a:solidFill>
              <a:latin typeface="Brush Script MT" panose="030608020404060703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428043"/>
      </p:ext>
    </p:extLst>
  </p:cSld>
  <p:clrMapOvr>
    <a:masterClrMapping/>
  </p:clrMapOvr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0591" y="1601258"/>
            <a:ext cx="8030817" cy="365548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18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 la sua morte, alleluia,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ha ridato all'uomo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vera libertà.</a:t>
            </a:r>
          </a:p>
        </p:txBody>
      </p:sp>
    </p:spTree>
    <p:extLst>
      <p:ext uri="{BB962C8B-B14F-4D97-AF65-F5344CB8AC3E}">
        <p14:creationId xmlns:p14="http://schemas.microsoft.com/office/powerpoint/2010/main" val="2710647968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74574" y="2066834"/>
            <a:ext cx="8242851" cy="27243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 è risorto, alleluia!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Vinta è ormai la morte, alleluia!</a:t>
            </a:r>
            <a:endParaRPr lang="it-IT" sz="6000" i="1" dirty="0">
              <a:solidFill>
                <a:schemeClr val="tx1"/>
              </a:solidFill>
              <a:latin typeface="Brush Script MT" panose="030608020404060703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271322"/>
      </p:ext>
    </p:extLst>
  </p:cSld>
  <p:clrMapOvr>
    <a:masterClrMapping/>
  </p:clrMapOvr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Cristo risusciti</a:t>
            </a:r>
          </a:p>
        </p:txBody>
      </p:sp>
    </p:spTree>
    <p:extLst>
      <p:ext uri="{BB962C8B-B14F-4D97-AF65-F5344CB8AC3E}">
        <p14:creationId xmlns:p14="http://schemas.microsoft.com/office/powerpoint/2010/main" val="28907650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2486" y="1048271"/>
            <a:ext cx="3753264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Cristo risusciti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07805" y="1690464"/>
            <a:ext cx="8642626" cy="411926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 risusciti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tutti i cuori.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 si celebri,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 si adori.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Gloria al Signore!</a:t>
            </a:r>
            <a:endParaRPr lang="it-IT" sz="6000" dirty="0">
              <a:solidFill>
                <a:schemeClr val="tx1"/>
              </a:solidFill>
              <a:latin typeface="Brush Script MT" panose="030608020404060703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810000" y="325573"/>
            <a:ext cx="45720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692594454"/>
      </p:ext>
    </p:extLst>
  </p:cSld>
  <p:clrMapOvr>
    <a:masterClrMapping/>
  </p:clrMapOvr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0591" y="558167"/>
            <a:ext cx="8030817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18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Cantate, o popoli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regno umano,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 sovrano!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 si celebri,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 si adori.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Gloria al Signore! </a:t>
            </a:r>
          </a:p>
        </p:txBody>
      </p:sp>
    </p:spTree>
    <p:extLst>
      <p:ext uri="{BB962C8B-B14F-4D97-AF65-F5344CB8AC3E}">
        <p14:creationId xmlns:p14="http://schemas.microsoft.com/office/powerpoint/2010/main" val="3308854908"/>
      </p:ext>
    </p:extLst>
  </p:cSld>
  <p:clrMapOvr>
    <a:masterClrMapping/>
  </p:clrMapOvr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0591" y="651301"/>
            <a:ext cx="8030817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18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Noi risorgiamo in Te,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Dio Salvatore,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 Signore.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 si celebri,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 si adori.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Gloria al Signore!</a:t>
            </a:r>
          </a:p>
        </p:txBody>
      </p:sp>
    </p:spTree>
    <p:extLst>
      <p:ext uri="{BB962C8B-B14F-4D97-AF65-F5344CB8AC3E}">
        <p14:creationId xmlns:p14="http://schemas.microsoft.com/office/powerpoint/2010/main" val="3486377858"/>
      </p:ext>
    </p:extLst>
  </p:cSld>
  <p:clrMapOvr>
    <a:masterClrMapping/>
  </p:clrMapOvr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0591" y="651301"/>
            <a:ext cx="8030817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18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Tutti lo acclamano, angeli e santi,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tutti redenti.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 si celebri,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 si adori.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Gloria al Signore!</a:t>
            </a:r>
          </a:p>
        </p:txBody>
      </p:sp>
    </p:spTree>
    <p:extLst>
      <p:ext uri="{BB962C8B-B14F-4D97-AF65-F5344CB8AC3E}">
        <p14:creationId xmlns:p14="http://schemas.microsoft.com/office/powerpoint/2010/main" val="830577847"/>
      </p:ext>
    </p:extLst>
  </p:cSld>
  <p:clrMapOvr>
    <a:masterClrMapping/>
  </p:clrMapOvr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0591" y="651301"/>
            <a:ext cx="8030817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18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Egli sarà con noi nel grande giorno;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 suo ritorno.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 si celebri,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 si adori.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Gloria al Signore!</a:t>
            </a:r>
          </a:p>
        </p:txBody>
      </p:sp>
    </p:spTree>
    <p:extLst>
      <p:ext uri="{BB962C8B-B14F-4D97-AF65-F5344CB8AC3E}">
        <p14:creationId xmlns:p14="http://schemas.microsoft.com/office/powerpoint/2010/main" val="317772501"/>
      </p:ext>
    </p:extLst>
  </p:cSld>
  <p:clrMapOvr>
    <a:masterClrMapping/>
  </p:clrMapOvr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0" y="3060105"/>
            <a:ext cx="86360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Cristo splendore del Padre</a:t>
            </a:r>
          </a:p>
        </p:txBody>
      </p:sp>
    </p:spTree>
    <p:extLst>
      <p:ext uri="{BB962C8B-B14F-4D97-AF65-F5344CB8AC3E}">
        <p14:creationId xmlns:p14="http://schemas.microsoft.com/office/powerpoint/2010/main" val="1741086733"/>
      </p:ext>
    </p:extLst>
  </p:cSld>
  <p:clrMapOvr>
    <a:masterClrMapping/>
  </p:clrMapOvr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9700" y="1048271"/>
            <a:ext cx="699346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Cristo splendore del Padre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30384" y="1872498"/>
            <a:ext cx="9292098" cy="411926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Cristo, splendore del Padre,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alleluia, alleluia,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Cristo, fratello dell’uomo,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sia gloria a te! sia gloria a te!</a:t>
            </a:r>
            <a:endParaRPr lang="it-IT" sz="6000" dirty="0">
              <a:solidFill>
                <a:schemeClr val="tx1"/>
              </a:solidFill>
              <a:latin typeface="Brush Script MT" panose="030608020404060703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810000" y="325573"/>
            <a:ext cx="45720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4202679326"/>
      </p:ext>
    </p:extLst>
  </p:cSld>
  <p:clrMapOvr>
    <a:masterClrMapping/>
  </p:clrMapOvr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77900" y="1530034"/>
            <a:ext cx="10236200" cy="379793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18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Cristo, risorto da morte,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alleluia, alleluia,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te rinasce la vita: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crediamo in te, crediamo in te.</a:t>
            </a:r>
          </a:p>
        </p:txBody>
      </p:sp>
    </p:spTree>
    <p:extLst>
      <p:ext uri="{BB962C8B-B14F-4D97-AF65-F5344CB8AC3E}">
        <p14:creationId xmlns:p14="http://schemas.microsoft.com/office/powerpoint/2010/main" val="748542954"/>
      </p:ext>
    </p:extLst>
  </p:cSld>
  <p:clrMapOvr>
    <a:masterClrMapping/>
  </p:clrMapOvr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77900" y="1530034"/>
            <a:ext cx="10236200" cy="379793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18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Luce e salvezza del mondo,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alleluia, alleluia,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forza, rifugio, conforto,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speriamo in te, speriamo in te.</a:t>
            </a:r>
          </a:p>
        </p:txBody>
      </p:sp>
    </p:spTree>
    <p:extLst>
      <p:ext uri="{BB962C8B-B14F-4D97-AF65-F5344CB8AC3E}">
        <p14:creationId xmlns:p14="http://schemas.microsoft.com/office/powerpoint/2010/main" val="2877377869"/>
      </p:ext>
    </p:extLst>
  </p:cSld>
  <p:clrMapOvr>
    <a:masterClrMapping/>
  </p:clrMapOvr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77900" y="1530034"/>
            <a:ext cx="10236200" cy="379793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18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Manda lo Spirito Santo,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alleluia, alleluia,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guida nel nostro cammino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incontro a te, incontro a te.</a:t>
            </a:r>
          </a:p>
        </p:txBody>
      </p:sp>
    </p:spTree>
    <p:extLst>
      <p:ext uri="{BB962C8B-B14F-4D97-AF65-F5344CB8AC3E}">
        <p14:creationId xmlns:p14="http://schemas.microsoft.com/office/powerpoint/2010/main" val="3315246894"/>
      </p:ext>
    </p:extLst>
  </p:cSld>
  <p:clrMapOvr>
    <a:masterClrMapping/>
  </p:clrMapOvr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Dall’aurora al Tramonto</a:t>
            </a:r>
          </a:p>
        </p:txBody>
      </p:sp>
    </p:spTree>
    <p:extLst>
      <p:ext uri="{BB962C8B-B14F-4D97-AF65-F5344CB8AC3E}">
        <p14:creationId xmlns:p14="http://schemas.microsoft.com/office/powerpoint/2010/main" val="1715478715"/>
      </p:ext>
    </p:extLst>
  </p:cSld>
  <p:clrMapOvr>
    <a:masterClrMapping/>
  </p:clrMapOvr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9767" y="919729"/>
            <a:ext cx="7958929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Dall’Aurora al Tramonto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(164)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0715" y="2263143"/>
            <a:ext cx="9397341" cy="4119265"/>
          </a:xfrm>
        </p:spPr>
        <p:txBody>
          <a:bodyPr>
            <a:noAutofit/>
          </a:bodyPr>
          <a:lstStyle/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Dall’aurora io cerco te,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fino al tramonto ti chiamo;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 sete solo di te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l’anima mia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come terra deserta (2v.)</a:t>
            </a:r>
          </a:p>
          <a:p>
            <a:pPr>
              <a:lnSpc>
                <a:spcPts val="3500"/>
              </a:lnSpc>
              <a:spcAft>
                <a:spcPts val="1000"/>
              </a:spcAft>
            </a:pPr>
            <a:r>
              <a:rPr lang="it-IT" sz="18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703385" y="299382"/>
            <a:ext cx="45720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875043604"/>
      </p:ext>
    </p:extLst>
  </p:cSld>
  <p:clrMapOvr>
    <a:masterClrMapping/>
  </p:clrMapOvr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0022" y="866907"/>
            <a:ext cx="11186554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18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mi fermerò un solo istante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sempre canterò la tua lode,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perché sei il mio Dio,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mio riparo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 proteggerai all’ombra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delle tue ali.</a:t>
            </a:r>
          </a:p>
        </p:txBody>
      </p:sp>
    </p:spTree>
    <p:extLst>
      <p:ext uri="{BB962C8B-B14F-4D97-AF65-F5344CB8AC3E}">
        <p14:creationId xmlns:p14="http://schemas.microsoft.com/office/powerpoint/2010/main" val="2616333907"/>
      </p:ext>
    </p:extLst>
  </p:cSld>
  <p:clrMapOvr>
    <a:masterClrMapping/>
  </p:clrMapOvr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1371517"/>
            <a:ext cx="8994784" cy="4810530"/>
          </a:xfrm>
        </p:spPr>
        <p:txBody>
          <a:bodyPr>
            <a:noAutofit/>
          </a:bodyPr>
          <a:lstStyle/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Dall’aurora io cerco te,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fino al tramonto ti chiamo;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 sete solo di te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l’anima mia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come terra deserta.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307227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4192" y="646437"/>
            <a:ext cx="10960925" cy="594925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mi fermerò un solo istante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 racconterò le tue opere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perché sei il mio Dio,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unico bene,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nulla mai potrà la notte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 di me</a:t>
            </a: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ts val="3500"/>
              </a:lnSpc>
              <a:spcAft>
                <a:spcPts val="1000"/>
              </a:spcAft>
            </a:pPr>
            <a:endParaRPr lang="it-IT" sz="6600" dirty="0">
              <a:latin typeface="Brush Script MT" panose="030608020404060703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902808"/>
      </p:ext>
    </p:extLst>
  </p:cSld>
  <p:clrMapOvr>
    <a:masterClrMapping/>
  </p:clrMapOvr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36072" y="677284"/>
            <a:ext cx="10367158" cy="48105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Dall’aurora io cerco te,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fino al tramonto ti chiamo;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 sete solo di te l’anima mia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come terra deserta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 sete solo di te l’anima mia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come terra deserta.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271006"/>
      </p:ext>
    </p:extLst>
  </p:cSld>
  <p:clrMapOvr>
    <a:masterClrMapping/>
  </p:clrMapOvr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890AC9D-7338-4A31-934F-A9C4FE6C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Danza la vita</a:t>
            </a:r>
          </a:p>
        </p:txBody>
      </p:sp>
    </p:spTree>
    <p:extLst>
      <p:ext uri="{BB962C8B-B14F-4D97-AF65-F5344CB8AC3E}">
        <p14:creationId xmlns:p14="http://schemas.microsoft.com/office/powerpoint/2010/main" val="950762381"/>
      </p:ext>
    </p:extLst>
  </p:cSld>
  <p:clrMapOvr>
    <a:masterClrMapping/>
  </p:clrMapOvr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3490" y="1042932"/>
            <a:ext cx="366502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Danza la vita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00B2D448-F997-4649-B63B-DD938B853C16}"/>
              </a:ext>
            </a:extLst>
          </p:cNvPr>
          <p:cNvSpPr txBox="1">
            <a:spLocks/>
          </p:cNvSpPr>
          <p:nvPr/>
        </p:nvSpPr>
        <p:spPr>
          <a:xfrm>
            <a:off x="4216712" y="333950"/>
            <a:ext cx="347206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364567" y="1815069"/>
            <a:ext cx="982605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Canta con la voce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con il cuore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Con la bocca e con la vita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Canta senza stonature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verità... del cuore</a:t>
            </a:r>
          </a:p>
        </p:txBody>
      </p:sp>
    </p:spTree>
    <p:extLst>
      <p:ext uri="{BB962C8B-B14F-4D97-AF65-F5344CB8AC3E}">
        <p14:creationId xmlns:p14="http://schemas.microsoft.com/office/powerpoint/2010/main" val="1790555952"/>
      </p:ext>
    </p:extLst>
  </p:cSld>
  <p:clrMapOvr>
    <a:masterClrMapping/>
  </p:clrMapOvr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00017" y="612844"/>
            <a:ext cx="859196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Canta come cantano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i viandanti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solo per riempire il tempo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Ma per sostener lo sforzo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canta e cammina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canta e cammina</a:t>
            </a:r>
          </a:p>
        </p:txBody>
      </p:sp>
    </p:spTree>
    <p:extLst>
      <p:ext uri="{BB962C8B-B14F-4D97-AF65-F5344CB8AC3E}">
        <p14:creationId xmlns:p14="http://schemas.microsoft.com/office/powerpoint/2010/main" val="650369420"/>
      </p:ext>
    </p:extLst>
  </p:cSld>
  <p:clrMapOvr>
    <a:masterClrMapping/>
  </p:clrMapOvr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9" y="1439590"/>
            <a:ext cx="85609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 poi, credi non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possa bastare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Segui il tempo,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stai pronto e…</a:t>
            </a:r>
          </a:p>
        </p:txBody>
      </p:sp>
    </p:spTree>
    <p:extLst>
      <p:ext uri="{BB962C8B-B14F-4D97-AF65-F5344CB8AC3E}">
        <p14:creationId xmlns:p14="http://schemas.microsoft.com/office/powerpoint/2010/main" val="2873559998"/>
      </p:ext>
    </p:extLst>
  </p:cSld>
  <p:clrMapOvr>
    <a:masterClrMapping/>
  </p:clrMapOvr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-520504" y="161683"/>
            <a:ext cx="13458092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Danza la vita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al ritmo dello spirito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Danza, danza al ritmo che c'è in te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Danza la vita al ritmo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dello spirito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Danza, danza al ritmo che c'è in te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(2 volte)</a:t>
            </a:r>
          </a:p>
        </p:txBody>
      </p:sp>
    </p:spTree>
    <p:extLst>
      <p:ext uri="{BB962C8B-B14F-4D97-AF65-F5344CB8AC3E}">
        <p14:creationId xmlns:p14="http://schemas.microsoft.com/office/powerpoint/2010/main" val="1551290886"/>
      </p:ext>
    </p:extLst>
  </p:cSld>
  <p:clrMapOvr>
    <a:masterClrMapping/>
  </p:clrMapOvr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1074509"/>
            <a:ext cx="856090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Cammina sulle orme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del Signore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Non solo con i piedi ma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usa soprattutto il cuore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Ama... chi è con te</a:t>
            </a:r>
          </a:p>
        </p:txBody>
      </p:sp>
    </p:spTree>
    <p:extLst>
      <p:ext uri="{BB962C8B-B14F-4D97-AF65-F5344CB8AC3E}">
        <p14:creationId xmlns:p14="http://schemas.microsoft.com/office/powerpoint/2010/main" val="2285635068"/>
      </p:ext>
    </p:extLst>
  </p:cSld>
  <p:clrMapOvr>
    <a:masterClrMapping/>
  </p:clrMapOvr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601156"/>
            <a:ext cx="8560903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Cammina con lo zaino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sulle spalle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fatica aiuta a crescere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Nella condivisione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canta e cammina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canta e cammina</a:t>
            </a:r>
          </a:p>
          <a:p>
            <a:pPr algn="ctr"/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536220"/>
      </p:ext>
    </p:extLst>
  </p:cSld>
  <p:clrMapOvr>
    <a:masterClrMapping/>
  </p:clrMapOvr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1369252"/>
            <a:ext cx="85609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 poi, credi non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possa bastare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Segui il tempo,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stai pronto e…</a:t>
            </a:r>
          </a:p>
        </p:txBody>
      </p:sp>
    </p:spTree>
    <p:extLst>
      <p:ext uri="{BB962C8B-B14F-4D97-AF65-F5344CB8AC3E}">
        <p14:creationId xmlns:p14="http://schemas.microsoft.com/office/powerpoint/2010/main" val="1276609943"/>
      </p:ext>
    </p:extLst>
  </p:cSld>
  <p:clrMapOvr>
    <a:masterClrMapping/>
  </p:clrMapOvr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-520504" y="161683"/>
            <a:ext cx="13458092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Danza la vita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al ritmo dello spirito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Danza, danza al ritmo che c'è in te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Danza la vita al ritmo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dello spirito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Danza, danza al ritmo che c'è in te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(2 volte)</a:t>
            </a:r>
          </a:p>
        </p:txBody>
      </p:sp>
    </p:spTree>
    <p:extLst>
      <p:ext uri="{BB962C8B-B14F-4D97-AF65-F5344CB8AC3E}">
        <p14:creationId xmlns:p14="http://schemas.microsoft.com/office/powerpoint/2010/main" val="2301663012"/>
      </p:ext>
    </p:extLst>
  </p:cSld>
  <p:clrMapOvr>
    <a:masterClrMapping/>
  </p:clrMapOvr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8414433B-B7BD-4FE0-BE9D-7BD0C0ABD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811250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Davanti a questo amore</a:t>
            </a:r>
          </a:p>
        </p:txBody>
      </p:sp>
    </p:spTree>
    <p:extLst>
      <p:ext uri="{BB962C8B-B14F-4D97-AF65-F5344CB8AC3E}">
        <p14:creationId xmlns:p14="http://schemas.microsoft.com/office/powerpoint/2010/main" val="1381250646"/>
      </p:ext>
    </p:extLst>
  </p:cSld>
  <p:clrMapOvr>
    <a:masterClrMapping/>
  </p:clrMapOvr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59" y="753316"/>
            <a:ext cx="6619875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Davanti a questo amore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9893" y="2024831"/>
            <a:ext cx="8892209" cy="45565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Hai disteso le tue braccia anche per me Gesù,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 tuo cuore, come fonte,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hai versato   pace in me,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767333"/>
      </p:ext>
    </p:extLst>
  </p:cSld>
  <p:clrMapOvr>
    <a:masterClrMapping/>
  </p:clrMapOvr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9896" y="1150745"/>
            <a:ext cx="8892209" cy="45565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cerco ancora il mio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peccato ma non c’è.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da sempre vinci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mondo dal tuo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trono di dolore.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190038"/>
      </p:ext>
    </p:extLst>
  </p:cSld>
  <p:clrMapOvr>
    <a:masterClrMapping/>
  </p:clrMapOvr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9896" y="956192"/>
            <a:ext cx="8892209" cy="45565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Dio, mia grazia,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mia speranza,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ricco e grande Redentore.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Tu, Re umile e potente, 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risorto per amore,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risorgi per la vita.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167619"/>
      </p:ext>
    </p:extLst>
  </p:cSld>
  <p:clrMapOvr>
    <a:masterClrMapping/>
  </p:clrMapOvr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9896" y="1032392"/>
            <a:ext cx="8892209" cy="45565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Vero agnello senza macchia,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mite e forte Salvatore sei.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Tu, Re povero e glorioso  risorgi con potenza,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davanti a questo amore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morte fuggirà.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323372"/>
      </p:ext>
    </p:extLst>
  </p:cSld>
  <p:clrMapOvr>
    <a:masterClrMapping/>
  </p:clrMapOvr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8414433B-B7BD-4FE0-BE9D-7BD0C0ABD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Davanti a te</a:t>
            </a:r>
          </a:p>
        </p:txBody>
      </p:sp>
    </p:spTree>
    <p:extLst>
      <p:ext uri="{BB962C8B-B14F-4D97-AF65-F5344CB8AC3E}">
        <p14:creationId xmlns:p14="http://schemas.microsoft.com/office/powerpoint/2010/main" val="1220204618"/>
      </p:ext>
    </p:extLst>
  </p:cSld>
  <p:clrMapOvr>
    <a:masterClrMapping/>
  </p:clrMapOvr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8436" y="991454"/>
            <a:ext cx="5083580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Davanti a Te 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(137)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9895" y="1926858"/>
            <a:ext cx="8892209" cy="45565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Davanti a Te apro le mani,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davanti a Te offro i miei doni.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pane e il vino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tutto ciò che io ho,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amore li dono a Te.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72372" y="298897"/>
            <a:ext cx="575570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all’Offertorio</a:t>
            </a:r>
          </a:p>
        </p:txBody>
      </p:sp>
    </p:spTree>
    <p:extLst>
      <p:ext uri="{BB962C8B-B14F-4D97-AF65-F5344CB8AC3E}">
        <p14:creationId xmlns:p14="http://schemas.microsoft.com/office/powerpoint/2010/main" val="746794057"/>
      </p:ext>
    </p:extLst>
  </p:cSld>
  <p:clrMapOvr>
    <a:masterClrMapping/>
  </p:clrMapOvr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60106" y="1270840"/>
            <a:ext cx="8375373" cy="4811908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Apro le mie mani verso Te </a:t>
            </a: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Te che sei cibo di speranza.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Apro le mie braccia verso Te,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Te bevanda di salvezza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Te, che sei in mezzo a noi,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684839"/>
      </p:ext>
    </p:extLst>
  </p:cSld>
  <p:clrMapOvr>
    <a:masterClrMapping/>
  </p:clrMapOvr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85392" y="2170891"/>
            <a:ext cx="8070574" cy="2516218"/>
          </a:xfrm>
        </p:spPr>
        <p:txBody>
          <a:bodyPr>
            <a:noAutofit/>
          </a:bodyPr>
          <a:lstStyle/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 di verità,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sei il pane e il vino che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amore io dono a TE.</a:t>
            </a:r>
          </a:p>
        </p:txBody>
      </p:sp>
    </p:spTree>
    <p:extLst>
      <p:ext uri="{BB962C8B-B14F-4D97-AF65-F5344CB8AC3E}">
        <p14:creationId xmlns:p14="http://schemas.microsoft.com/office/powerpoint/2010/main" val="1415231205"/>
      </p:ext>
    </p:extLst>
  </p:cSld>
  <p:clrMapOvr>
    <a:masterClrMapping/>
  </p:clrMapOvr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38400" y="924915"/>
            <a:ext cx="7779026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Davanti a Te, apro il mio cuore,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davanti a Te offro la vita.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pane e il vino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tutto ciò che io ho,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con amore li dono a Te. 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it-IT" sz="36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it-IT" sz="3600" i="1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570128"/>
      </p:ext>
    </p:extLst>
  </p:cSld>
  <p:clrMapOvr>
    <a:masterClrMapping/>
  </p:clrMapOvr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60106" y="1270840"/>
            <a:ext cx="8375373" cy="4811908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Apro le mie mani verso Te </a:t>
            </a: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Te che sei cibo di speranza.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Apro le mie braccia verso Te,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Te bevanda di salvezza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Te, che sei in mezzo a noi,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985344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58888" y="1866091"/>
            <a:ext cx="8070574" cy="2516218"/>
          </a:xfrm>
        </p:spPr>
        <p:txBody>
          <a:bodyPr>
            <a:noAutofit/>
          </a:bodyPr>
          <a:lstStyle/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 di verità,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sei il pane e il vino che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amore io dono a TE,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amore io dono a TE.</a:t>
            </a:r>
          </a:p>
        </p:txBody>
      </p:sp>
    </p:spTree>
    <p:extLst>
      <p:ext uri="{BB962C8B-B14F-4D97-AF65-F5344CB8AC3E}">
        <p14:creationId xmlns:p14="http://schemas.microsoft.com/office/powerpoint/2010/main" val="1057915233"/>
      </p:ext>
    </p:extLst>
  </p:cSld>
  <p:clrMapOvr>
    <a:masterClrMapping/>
  </p:clrMapOvr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917" y="30399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Dolce sentire</a:t>
            </a:r>
          </a:p>
        </p:txBody>
      </p:sp>
    </p:spTree>
    <p:extLst>
      <p:ext uri="{BB962C8B-B14F-4D97-AF65-F5344CB8AC3E}">
        <p14:creationId xmlns:p14="http://schemas.microsoft.com/office/powerpoint/2010/main" val="46511705"/>
      </p:ext>
    </p:extLst>
  </p:cSld>
  <p:clrMapOvr>
    <a:masterClrMapping/>
  </p:clrMapOvr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167" y="843960"/>
            <a:ext cx="406841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Dolce sentire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667432" y="262328"/>
            <a:ext cx="5633884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4" y="1402577"/>
            <a:ext cx="8613914" cy="5463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Dolce è sentire come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nel mio cuore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Ora umilmente sta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nascendo amore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Dolce è capire che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non son più solo</a:t>
            </a:r>
            <a:endParaRPr lang="it-IT" sz="5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459763"/>
      </p:ext>
    </p:extLst>
  </p:cSld>
  <p:clrMapOvr>
    <a:masterClrMapping/>
  </p:clrMapOvr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5" y="812899"/>
            <a:ext cx="8613914" cy="530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Ma che son parte di una immensa vita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generosa risplende intorno a me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Dono di Lui,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del suo immenso amore</a:t>
            </a:r>
            <a:endParaRPr lang="it-IT" sz="5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524303"/>
      </p:ext>
    </p:extLst>
  </p:cSld>
  <p:clrMapOvr>
    <a:masterClrMapping/>
  </p:clrMapOvr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5" y="239134"/>
            <a:ext cx="8613914" cy="629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Ci ha dato il cielo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le chiare stelle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Fratello sole e sorella luna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madre terra con frutti, prati e fiori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Il fuoco, il vento,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l'aria e l'acqua pura</a:t>
            </a:r>
            <a:endParaRPr lang="it-IT" sz="5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671834"/>
      </p:ext>
    </p:extLst>
  </p:cSld>
  <p:clrMapOvr>
    <a:masterClrMapping/>
  </p:clrMapOvr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789043" y="543933"/>
            <a:ext cx="8613914" cy="5463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Fonte di vita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per le sue creature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Dono di Lui,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del suo immenso amore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Dono di Lui,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del suo immenso amore</a:t>
            </a:r>
            <a:endParaRPr lang="it-IT" sz="5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576238"/>
      </p:ext>
    </p:extLst>
  </p:cSld>
  <p:clrMapOvr>
    <a:masterClrMapping/>
  </p:clrMapOvr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2889713"/>
            <a:ext cx="7105650" cy="491663"/>
          </a:xfrm>
        </p:spPr>
        <p:txBody>
          <a:bodyPr>
            <a:noAutofit/>
          </a:bodyPr>
          <a:lstStyle/>
          <a:p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Dov’è carità e amore</a:t>
            </a:r>
          </a:p>
        </p:txBody>
      </p:sp>
    </p:spTree>
    <p:extLst>
      <p:ext uri="{BB962C8B-B14F-4D97-AF65-F5344CB8AC3E}">
        <p14:creationId xmlns:p14="http://schemas.microsoft.com/office/powerpoint/2010/main" val="2322024296"/>
      </p:ext>
    </p:extLst>
  </p:cSld>
  <p:clrMapOvr>
    <a:masterClrMapping/>
  </p:clrMapOvr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0065" y="924333"/>
            <a:ext cx="6368618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Dov’è carità e amore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279058" y="239408"/>
            <a:ext cx="5633884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5" y="2874626"/>
            <a:ext cx="8613914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Dov'è carità e amore, 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qui c'è Dio.</a:t>
            </a:r>
            <a:endParaRPr lang="it-IT" sz="52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519510"/>
      </p:ext>
    </p:extLst>
  </p:cSld>
  <p:clrMapOvr>
    <a:masterClrMapping/>
  </p:clrMapOvr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789043" y="96259"/>
            <a:ext cx="8878957" cy="629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Ci ha riuniti tutti insieme Cristo amore: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godiamo esultanti nel Signore.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Temiamo e amiamo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 il Dio Vivente,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amiamoci tra noi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con cuore sincero.</a:t>
            </a:r>
            <a:endParaRPr lang="it-IT" sz="5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296527"/>
      </p:ext>
    </p:extLst>
  </p:cSld>
  <p:clrMapOvr>
    <a:masterClrMapping/>
  </p:clrMapOvr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4" y="2513365"/>
            <a:ext cx="8613914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Dov'è carità e amore, 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qui c'è Dio.</a:t>
            </a:r>
            <a:endParaRPr lang="it-IT" sz="52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916545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789043" y="152401"/>
            <a:ext cx="8878957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Noi formiamo, qui riuniti,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un solo corpo: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evitiamo di dividerci tra noi,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via le lotte maligne,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via le liti,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regni in mezzo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 noi Cristo Dio.</a:t>
            </a:r>
            <a:endParaRPr lang="it-IT" sz="5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987295"/>
      </p:ext>
    </p:extLst>
  </p:cSld>
  <p:clrMapOvr>
    <a:masterClrMapping/>
  </p:clrMapOvr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4" y="2513365"/>
            <a:ext cx="8613914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Dov'è carità e amore, 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qui c'è Dio.</a:t>
            </a:r>
            <a:endParaRPr lang="it-IT" sz="52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037358"/>
      </p:ext>
    </p:extLst>
  </p:cSld>
  <p:clrMapOvr>
    <a:masterClrMapping/>
  </p:clrMapOvr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5" y="667966"/>
            <a:ext cx="8878957" cy="530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Chi non ama resta sempre nella notte e dall'ombra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della morte non risorge;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ma se noi camminiamo nell'amore, noi saremo veri figli della luce. </a:t>
            </a:r>
            <a:endParaRPr lang="it-IT" sz="5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224081"/>
      </p:ext>
    </p:extLst>
  </p:cSld>
  <p:clrMapOvr>
    <a:masterClrMapping/>
  </p:clrMapOvr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4" y="2513365"/>
            <a:ext cx="8613914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Dov'è carità e amore, 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qui c'è Dio.</a:t>
            </a:r>
            <a:endParaRPr lang="it-IT" sz="52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622746"/>
      </p:ext>
    </p:extLst>
  </p:cSld>
  <p:clrMapOvr>
    <a:masterClrMapping/>
  </p:clrMapOvr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5" y="901430"/>
            <a:ext cx="8878957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Nell'amore di colui che ci ha salvati, rinnovati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dallo Spirito del Padre,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tutti uniti sentiamoci fratelli,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la gioia diffonderemo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sulla terra.</a:t>
            </a:r>
            <a:endParaRPr lang="it-IT" sz="5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798765"/>
      </p:ext>
    </p:extLst>
  </p:cSld>
  <p:clrMapOvr>
    <a:masterClrMapping/>
  </p:clrMapOvr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4" y="2513365"/>
            <a:ext cx="8613914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Dov'è carità e amore, 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qui c'è Dio.</a:t>
            </a:r>
            <a:endParaRPr lang="it-IT" sz="52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910084"/>
      </p:ext>
    </p:extLst>
  </p:cSld>
  <p:clrMapOvr>
    <a:masterClrMapping/>
  </p:clrMapOvr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5" y="239134"/>
            <a:ext cx="8878957" cy="629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Imploriamo con fiducia il Padre santo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perché doni ai nostri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giorni la sua pace: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ogni popolo dimentichi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 rancori, ed il mondo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 rinnovi nell'amore.</a:t>
            </a:r>
            <a:endParaRPr lang="it-IT" sz="5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412996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4" y="2513365"/>
            <a:ext cx="8613914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Dov'è carità e amore, 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qui c'è Dio.</a:t>
            </a:r>
            <a:endParaRPr lang="it-IT" sz="52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304644"/>
      </p:ext>
    </p:extLst>
  </p:cSld>
  <p:clrMapOvr>
    <a:masterClrMapping/>
  </p:clrMapOvr>
</p:sld>
</file>

<file path=ppt/slides/slide5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5" y="239133"/>
            <a:ext cx="8878957" cy="6140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Fa che un giorno contempliamo il tuo volto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nella gloria dei beati,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Cristo Dio,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sarà gioia immensa, gioia vera, durerà per tutti i secoli, senza fine!</a:t>
            </a:r>
            <a:endParaRPr lang="it-IT" sz="5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428615"/>
      </p:ext>
    </p:extLst>
  </p:cSld>
  <p:clrMapOvr>
    <a:masterClrMapping/>
  </p:clrMapOvr>
</p:sld>
</file>

<file path=ppt/slides/slide5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4" y="2513365"/>
            <a:ext cx="8613914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Dov'è carità e amore, 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qui c'è Dio.</a:t>
            </a:r>
            <a:endParaRPr lang="it-IT" sz="52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356218"/>
      </p:ext>
    </p:extLst>
  </p:cSld>
  <p:clrMapOvr>
    <a:masterClrMapping/>
  </p:clrMapOvr>
</p:sld>
</file>

<file path=ppt/slides/slide5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2889713"/>
            <a:ext cx="7105650" cy="491663"/>
          </a:xfrm>
        </p:spPr>
        <p:txBody>
          <a:bodyPr>
            <a:noAutofit/>
          </a:bodyPr>
          <a:lstStyle/>
          <a:p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sono solo un uomo</a:t>
            </a:r>
          </a:p>
        </p:txBody>
      </p:sp>
    </p:spTree>
    <p:extLst>
      <p:ext uri="{BB962C8B-B14F-4D97-AF65-F5344CB8AC3E}">
        <p14:creationId xmlns:p14="http://schemas.microsoft.com/office/powerpoint/2010/main" val="888729851"/>
      </p:ext>
    </p:extLst>
  </p:cSld>
  <p:clrMapOvr>
    <a:masterClrMapping/>
  </p:clrMapOvr>
</p:sld>
</file>

<file path=ppt/slides/slide5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982" y="898873"/>
            <a:ext cx="5436784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sono solo un uomo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667432" y="262328"/>
            <a:ext cx="5633884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4" y="2078852"/>
            <a:ext cx="8613914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Io lo so, Signore, che vengo da lontano,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prima del pensiero e poi nella Tua mano,</a:t>
            </a:r>
            <a:endParaRPr lang="it-IT" sz="5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035576"/>
      </p:ext>
    </p:extLst>
  </p:cSld>
  <p:clrMapOvr>
    <a:masterClrMapping/>
  </p:clrMapOvr>
</p:sld>
</file>

<file path=ppt/slides/slide5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789043" y="735955"/>
            <a:ext cx="8613914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io mi rendo conto che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sei la mia vita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non mi sembra vero di 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pregarTi</a:t>
            </a: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 così.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Padre d'ogni uomo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non Ti ho visto mai,</a:t>
            </a:r>
            <a:endParaRPr lang="it-IT" sz="5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48409"/>
      </p:ext>
    </p:extLst>
  </p:cSld>
  <p:clrMapOvr>
    <a:masterClrMapping/>
  </p:clrMapOvr>
</p:sld>
</file>

<file path=ppt/slides/slide5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4" y="802630"/>
            <a:ext cx="8613914" cy="5463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Spirito di vita e nacqui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da una donna,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Figlio mio fratello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 e sono solo un uomo,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eppure io capisco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Tu sei verità.</a:t>
            </a:r>
            <a:endParaRPr lang="it-IT" sz="5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177050"/>
      </p:ext>
    </p:extLst>
  </p:cSld>
  <p:clrMapOvr>
    <a:masterClrMapping/>
  </p:clrMapOvr>
</p:sld>
</file>

<file path=ppt/slides/slide5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789043" y="320457"/>
            <a:ext cx="8613914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E imparerò a guardare 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tutto il mondo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con gli occhi trasparenti 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di un bambino,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e insegnerò a chiamarti Padre nostro ad ogni figlio che diventa uomo. (2 volte)</a:t>
            </a:r>
            <a:endParaRPr lang="it-IT" sz="52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695204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789043" y="619223"/>
            <a:ext cx="8613914" cy="5463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Io lo so, Signore,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Tu mi sei vicino,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luce alla mia mente,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guida al mio cammino,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mano che sorregge,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sguardo che perdona,</a:t>
            </a:r>
            <a:endParaRPr lang="it-IT" sz="5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67474"/>
      </p:ext>
    </p:extLst>
  </p:cSld>
  <p:clrMapOvr>
    <a:masterClrMapping/>
  </p:clrMapOvr>
</p:sld>
</file>

<file path=ppt/slides/slide5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789043" y="619223"/>
            <a:ext cx="8613914" cy="5463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non mi sembra vero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Tu esista così.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Dove nasce amore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sei la sorgente,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dove c'è una croce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sei la speranza,</a:t>
            </a:r>
            <a:endParaRPr lang="it-IT" sz="5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621194"/>
      </p:ext>
    </p:extLst>
  </p:cSld>
  <p:clrMapOvr>
    <a:masterClrMapping/>
  </p:clrMapOvr>
</p:sld>
</file>

<file path=ppt/slides/slide5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789043" y="1800835"/>
            <a:ext cx="8613914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dove il tempo ha fine 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sei vita eterna:</a:t>
            </a:r>
          </a:p>
          <a:p>
            <a:pPr algn="ctr">
              <a:spcBef>
                <a:spcPts val="600"/>
              </a:spcBef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so che posso sempre contare su di Te!</a:t>
            </a:r>
            <a:endParaRPr lang="it-IT" sz="5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792003"/>
      </p:ext>
    </p:extLst>
  </p:cSld>
  <p:clrMapOvr>
    <a:masterClrMapping/>
  </p:clrMapOvr>
</p:sld>
</file>

<file path=ppt/slides/slide5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789043" y="239134"/>
            <a:ext cx="8613914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E accoglierò la vita 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come un dono,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e avrò il coraggio 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di morire anch’io,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incontro a te verrò col mio fratello che non si sente amato da nessuno. (2 volte)</a:t>
            </a:r>
          </a:p>
        </p:txBody>
      </p:sp>
    </p:spTree>
    <p:extLst>
      <p:ext uri="{BB962C8B-B14F-4D97-AF65-F5344CB8AC3E}">
        <p14:creationId xmlns:p14="http://schemas.microsoft.com/office/powerpoint/2010/main" val="4243582638"/>
      </p:ext>
    </p:extLst>
  </p:cSld>
  <p:clrMapOvr>
    <a:masterClrMapping/>
  </p:clrMapOvr>
</p:sld>
</file>

<file path=ppt/slides/slide5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6142" y="2889713"/>
            <a:ext cx="4879716" cy="491663"/>
          </a:xfrm>
        </p:spPr>
        <p:txBody>
          <a:bodyPr>
            <a:noAutofit/>
          </a:bodyPr>
          <a:lstStyle/>
          <a:p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E’ Bello lodarti</a:t>
            </a:r>
          </a:p>
        </p:txBody>
      </p:sp>
    </p:spTree>
    <p:extLst>
      <p:ext uri="{BB962C8B-B14F-4D97-AF65-F5344CB8AC3E}">
        <p14:creationId xmlns:p14="http://schemas.microsoft.com/office/powerpoint/2010/main" val="1385288506"/>
      </p:ext>
    </p:extLst>
  </p:cSld>
  <p:clrMapOvr>
    <a:masterClrMapping/>
  </p:clrMapOvr>
</p:sld>
</file>

<file path=ppt/slides/slide5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419" y="901270"/>
            <a:ext cx="4832204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E’ bello lodarti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(44)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4287078" y="262328"/>
            <a:ext cx="3882886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656521" y="1676569"/>
            <a:ext cx="980395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È bello cantare il tuo amore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È bello lodare il tuo nome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È bello cantare il tuo amore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È bello lodarti, Signore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È bello cantare a Te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275067"/>
      </p:ext>
    </p:extLst>
  </p:cSld>
  <p:clrMapOvr>
    <a:masterClrMapping/>
  </p:clrMapOvr>
</p:sld>
</file>

<file path=ppt/slides/slide5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475956" y="345355"/>
            <a:ext cx="11240087" cy="627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che sei l'amore infinito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neppure il cielo può contenere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Ti sei fatto uomo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sei venuto qui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ad abitare in mezzo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 noi, allora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388983"/>
      </p:ext>
    </p:extLst>
  </p:cSld>
  <p:clrMapOvr>
    <a:masterClrMapping/>
  </p:clrMapOvr>
</p:sld>
</file>

<file path=ppt/slides/slide5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491175" y="920621"/>
            <a:ext cx="1018501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È bello cantare il tuo amore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È bello lodare il tuo nome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È bello cantare il tuo amore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È bello lodarti, Signore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È bello cantare a Te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334063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759655" y="292244"/>
            <a:ext cx="11141613" cy="627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che conti tutte le stelle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le chiami ad una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ad una per nome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 mille sentieri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Ci hai radunati qui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Ci hai chiamati figli tuoi, allora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192831"/>
      </p:ext>
    </p:extLst>
  </p:cSld>
  <p:clrMapOvr>
    <a:masterClrMapping/>
  </p:clrMapOvr>
</p:sld>
</file>

<file path=ppt/slides/slide5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791358" y="420484"/>
            <a:ext cx="10874326" cy="601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È bello cantare il tuo amore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È bello lodare il tuo nome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È bello cantare il tuo amore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È bello lodarti, Signore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È bello cantare a Te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 volte)</a:t>
            </a:r>
          </a:p>
        </p:txBody>
      </p:sp>
    </p:spTree>
    <p:extLst>
      <p:ext uri="{BB962C8B-B14F-4D97-AF65-F5344CB8AC3E}">
        <p14:creationId xmlns:p14="http://schemas.microsoft.com/office/powerpoint/2010/main" val="3952495420"/>
      </p:ext>
    </p:extLst>
  </p:cSld>
  <p:clrMapOvr>
    <a:masterClrMapping/>
  </p:clrMapOvr>
</p:sld>
</file>

<file path=ppt/slides/slide5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2431" y="2937338"/>
            <a:ext cx="4607139" cy="491663"/>
          </a:xfrm>
        </p:spPr>
        <p:txBody>
          <a:bodyPr>
            <a:noAutofit/>
          </a:bodyPr>
          <a:lstStyle/>
          <a:p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E’ giunta l’ora</a:t>
            </a:r>
          </a:p>
        </p:txBody>
      </p:sp>
    </p:spTree>
    <p:extLst>
      <p:ext uri="{BB962C8B-B14F-4D97-AF65-F5344CB8AC3E}">
        <p14:creationId xmlns:p14="http://schemas.microsoft.com/office/powerpoint/2010/main" val="4058399563"/>
      </p:ext>
    </p:extLst>
  </p:cSld>
  <p:clrMapOvr>
    <a:masterClrMapping/>
  </p:clrMapOvr>
</p:sld>
</file>

<file path=ppt/slides/slide5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5723" y="1031620"/>
            <a:ext cx="6882141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E’ giunta l’ora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80411" y="1986335"/>
            <a:ext cx="10043209" cy="45565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giunta l’ora, Padre, per me: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 miei amici ho detto che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questa è la vita: conoscere Te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il Figlio Tuo: Cristo Gesù.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324162" y="315155"/>
            <a:ext cx="575570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3086160982"/>
      </p:ext>
    </p:extLst>
  </p:cSld>
  <p:clrMapOvr>
    <a:masterClrMapping/>
  </p:clrMapOvr>
</p:sld>
</file>

<file path=ppt/slides/slide5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649" y="1291910"/>
            <a:ext cx="12126351" cy="481190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Erano tuoi, li hai dati a me,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 ora sanno che torno a Te.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Hanno creduto: conservali Tu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 tuo Amore, nell’unità.</a:t>
            </a:r>
          </a:p>
        </p:txBody>
      </p:sp>
    </p:spTree>
    <p:extLst>
      <p:ext uri="{BB962C8B-B14F-4D97-AF65-F5344CB8AC3E}">
        <p14:creationId xmlns:p14="http://schemas.microsoft.com/office/powerpoint/2010/main" val="1072019689"/>
      </p:ext>
    </p:extLst>
  </p:cSld>
  <p:clrMapOvr>
    <a:masterClrMapping/>
  </p:clrMapOvr>
</p:sld>
</file>

<file path=ppt/slides/slide5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6382" y="1463653"/>
            <a:ext cx="11479236" cy="481190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mi hai mandato  ai figli tuoi: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tua parola è verità.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il loro cuore sia pieno di gioia: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gioia vera viene da Te.</a:t>
            </a:r>
          </a:p>
        </p:txBody>
      </p:sp>
    </p:spTree>
    <p:extLst>
      <p:ext uri="{BB962C8B-B14F-4D97-AF65-F5344CB8AC3E}">
        <p14:creationId xmlns:p14="http://schemas.microsoft.com/office/powerpoint/2010/main" val="3681175173"/>
      </p:ext>
    </p:extLst>
  </p:cSld>
  <p:clrMapOvr>
    <a:masterClrMapping/>
  </p:clrMapOvr>
</p:sld>
</file>

<file path=ppt/slides/slide5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33378" y="1023046"/>
            <a:ext cx="9411490" cy="481190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 sono in loro e Tu in me;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siam perfetti nell’unità;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il mondo creda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 Tu mi hai mandato: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 hai amati come ami me.</a:t>
            </a:r>
          </a:p>
        </p:txBody>
      </p:sp>
    </p:spTree>
    <p:extLst>
      <p:ext uri="{BB962C8B-B14F-4D97-AF65-F5344CB8AC3E}">
        <p14:creationId xmlns:p14="http://schemas.microsoft.com/office/powerpoint/2010/main" val="3815809791"/>
      </p:ext>
    </p:extLst>
  </p:cSld>
  <p:clrMapOvr>
    <a:masterClrMapping/>
  </p:clrMapOvr>
</p:sld>
</file>

<file path=ppt/slides/slide5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1160" y="2951334"/>
            <a:ext cx="8357779" cy="491663"/>
          </a:xfrm>
        </p:spPr>
        <p:txBody>
          <a:bodyPr>
            <a:noAutofit/>
          </a:bodyPr>
          <a:lstStyle/>
          <a:p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E’ il segno del Tuo amore</a:t>
            </a:r>
          </a:p>
        </p:txBody>
      </p:sp>
    </p:spTree>
    <p:extLst>
      <p:ext uri="{BB962C8B-B14F-4D97-AF65-F5344CB8AC3E}">
        <p14:creationId xmlns:p14="http://schemas.microsoft.com/office/powerpoint/2010/main" val="95279486"/>
      </p:ext>
    </p:extLst>
  </p:cSld>
  <p:clrMapOvr>
    <a:masterClrMapping/>
  </p:clrMapOvr>
</p:sld>
</file>

<file path=ppt/slides/slide5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6585" y="1031620"/>
            <a:ext cx="8170164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E’ il segno del Tuo amore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(141)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9262" y="1842452"/>
            <a:ext cx="11113476" cy="45565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 meraviglia che tu sia qui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questo pane che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dai a noi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 meraviglia che tu sia qui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vita divina che si dona a noi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324162" y="315155"/>
            <a:ext cx="575570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all’Offertorio</a:t>
            </a:r>
          </a:p>
        </p:txBody>
      </p:sp>
    </p:spTree>
    <p:extLst>
      <p:ext uri="{BB962C8B-B14F-4D97-AF65-F5344CB8AC3E}">
        <p14:creationId xmlns:p14="http://schemas.microsoft.com/office/powerpoint/2010/main" val="250220164"/>
      </p:ext>
    </p:extLst>
  </p:cSld>
  <p:clrMapOvr>
    <a:masterClrMapping/>
  </p:clrMapOvr>
</p:sld>
</file>

<file path=ppt/slides/slide5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22363" y="685094"/>
            <a:ext cx="10424160" cy="481190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il segno del tuo amore infinito per noi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il segno della tua immensità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il segno che ci accogli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ci prendi con te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nella tua vita di cielo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028884"/>
      </p:ext>
    </p:extLst>
  </p:cSld>
  <p:clrMapOvr>
    <a:masterClrMapping/>
  </p:clrMapOvr>
</p:sld>
</file>

<file path=ppt/slides/slide5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09822" y="685422"/>
            <a:ext cx="10691446" cy="481190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il segno dell'amore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 vuoi tra di noi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il segno della tua verità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il segno che ci lancia ad amarci tra noi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nella tua vita di cielo</a:t>
            </a:r>
          </a:p>
        </p:txBody>
      </p:sp>
    </p:spTree>
    <p:extLst>
      <p:ext uri="{BB962C8B-B14F-4D97-AF65-F5344CB8AC3E}">
        <p14:creationId xmlns:p14="http://schemas.microsoft.com/office/powerpoint/2010/main" val="3143002645"/>
      </p:ext>
    </p:extLst>
  </p:cSld>
  <p:clrMapOvr>
    <a:masterClrMapping/>
  </p:clrMapOvr>
</p:sld>
</file>

<file path=ppt/slides/slide5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6973" y="1333625"/>
            <a:ext cx="10818054" cy="45565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 meraviglia che tu sia qui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questo vino che tu dai a noi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 meraviglia uniti a Te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stesso essere, fra tutti noi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179527"/>
      </p:ext>
    </p:extLst>
  </p:cSld>
  <p:clrMapOvr>
    <a:masterClrMapping/>
  </p:clrMapOvr>
</p:sld>
</file>

<file path=ppt/slides/slide5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6942" y="628823"/>
            <a:ext cx="10846190" cy="481190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il segno del tuo amore infinito per noi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il segno della tua immensità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il segno che ci accogli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ci prendi con te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nella tua vita di cielo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09669"/>
      </p:ext>
    </p:extLst>
  </p:cSld>
  <p:clrMapOvr>
    <a:masterClrMapping/>
  </p:clrMapOvr>
</p:sld>
</file>

<file path=ppt/slides/slide5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8837" y="783895"/>
            <a:ext cx="10874326" cy="481190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il segno dell'amore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 vuoi tra di noi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il segno della tua verità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il segno che ci lancia ad amarci tra noi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nella tua vita di cielo</a:t>
            </a:r>
          </a:p>
        </p:txBody>
      </p:sp>
    </p:spTree>
    <p:extLst>
      <p:ext uri="{BB962C8B-B14F-4D97-AF65-F5344CB8AC3E}">
        <p14:creationId xmlns:p14="http://schemas.microsoft.com/office/powerpoint/2010/main" val="1174491924"/>
      </p:ext>
    </p:extLst>
  </p:cSld>
  <p:clrMapOvr>
    <a:masterClrMapping/>
  </p:clrMapOvr>
</p:sld>
</file>

<file path=ppt/slides/slide5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4572" y="261432"/>
            <a:ext cx="11352628" cy="481190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il segno dell'amore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 vuoi tra di noi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il segno della tua verità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il segno che ci lancia ad amarci tra noi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nella tua vita di cielo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…….tra noi</a:t>
            </a:r>
          </a:p>
        </p:txBody>
      </p:sp>
    </p:spTree>
    <p:extLst>
      <p:ext uri="{BB962C8B-B14F-4D97-AF65-F5344CB8AC3E}">
        <p14:creationId xmlns:p14="http://schemas.microsoft.com/office/powerpoint/2010/main" val="2005917590"/>
      </p:ext>
    </p:extLst>
  </p:cSld>
  <p:clrMapOvr>
    <a:masterClrMapping/>
  </p:clrMapOvr>
</p:sld>
</file>

<file path=ppt/slides/slide5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1746" y="2937338"/>
            <a:ext cx="8026400" cy="491663"/>
          </a:xfrm>
        </p:spPr>
        <p:txBody>
          <a:bodyPr>
            <a:noAutofit/>
          </a:bodyPr>
          <a:lstStyle/>
          <a:p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E’ un giorno di festa</a:t>
            </a:r>
          </a:p>
        </p:txBody>
      </p:sp>
    </p:spTree>
    <p:extLst>
      <p:ext uri="{BB962C8B-B14F-4D97-AF65-F5344CB8AC3E}">
        <p14:creationId xmlns:p14="http://schemas.microsoft.com/office/powerpoint/2010/main" val="299358366"/>
      </p:ext>
    </p:extLst>
  </p:cSld>
  <p:clrMapOvr>
    <a:masterClrMapping/>
  </p:clrMapOvr>
</p:sld>
</file>

<file path=ppt/slides/slide5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461" y="256649"/>
            <a:ext cx="558579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E’ un giorno di festa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1789043" y="239133"/>
            <a:ext cx="3882886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98616" y="976607"/>
            <a:ext cx="1225981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E’ un giorno di festa,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è il giorno per noi. </a:t>
            </a:r>
            <a:endParaRPr lang="it-IT" sz="6000" dirty="0">
              <a:latin typeface="Calibri" panose="020F0502020204030204" pitchFamily="34" charset="0"/>
              <a:ea typeface="NSimSun" panose="02010609030101010101" pitchFamily="49" charset="-122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Cantare l’amore che viene da Lui      </a:t>
            </a:r>
            <a:endParaRPr lang="it-IT" sz="6000" dirty="0">
              <a:latin typeface="Calibri" panose="020F0502020204030204" pitchFamily="34" charset="0"/>
              <a:ea typeface="NSimSun" panose="02010609030101010101" pitchFamily="49" charset="-122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E’ un giorno di gioia, la gioia per noi, </a:t>
            </a:r>
            <a:endParaRPr lang="it-IT" sz="6000" dirty="0">
              <a:latin typeface="Calibri" panose="020F0502020204030204" pitchFamily="34" charset="0"/>
              <a:ea typeface="NSimSun" panose="02010609030101010101" pitchFamily="49" charset="-122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scoprirsi suoi figli, amati da </a:t>
            </a:r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ourier New" panose="02070309020205020404" pitchFamily="49" charset="0"/>
              </a:rPr>
              <a:t>lui.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ourier New" panose="02070309020205020404" pitchFamily="49" charset="0"/>
              </a:rPr>
              <a:t>(2 volte)</a:t>
            </a:r>
            <a:r>
              <a:rPr lang="it-IT" sz="6000" dirty="0">
                <a:latin typeface="Calibri" panose="020F0502020204030204" pitchFamily="34" charset="0"/>
                <a:ea typeface="NSimSun" panose="02010609030101010101" pitchFamily="49" charset="-122"/>
                <a:cs typeface="Courier New" panose="02070309020205020404" pitchFamily="49" charset="0"/>
              </a:rPr>
              <a:t>     </a:t>
            </a:r>
            <a:endParaRPr lang="it-IT" sz="6000" dirty="0">
              <a:latin typeface="Courier New" panose="02070309020205020404" pitchFamily="49" charset="0"/>
              <a:ea typeface="NSimSun" panose="02010609030101010101" pitchFamily="49" charset="-122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ourier New" panose="02070309020205020404" pitchFamily="49" charset="0"/>
              </a:rPr>
              <a:t> </a:t>
            </a:r>
            <a:r>
              <a:rPr lang="it-IT" sz="6000" dirty="0">
                <a:latin typeface="Calibri" panose="020F0502020204030204" pitchFamily="34" charset="0"/>
                <a:ea typeface="NSimSun" panose="02010609030101010101" pitchFamily="49" charset="-122"/>
                <a:cs typeface="Courier New" panose="02070309020205020404" pitchFamily="49" charset="0"/>
              </a:rPr>
              <a:t>     </a:t>
            </a:r>
            <a:endParaRPr lang="it-IT" sz="6000" dirty="0">
              <a:latin typeface="Courier New" panose="02070309020205020404" pitchFamily="49" charset="0"/>
              <a:ea typeface="NSimSun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9099782"/>
      </p:ext>
    </p:extLst>
  </p:cSld>
  <p:clrMapOvr>
    <a:masterClrMapping/>
  </p:clrMapOvr>
</p:sld>
</file>

<file path=ppt/slides/slide5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01216" y="1290337"/>
            <a:ext cx="9454610" cy="427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Tu ci chiami  Signore  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alla mensa che accoglie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Sei parola, pane del nostro cammino, fonte d’eternità.</a:t>
            </a:r>
          </a:p>
        </p:txBody>
      </p:sp>
    </p:spTree>
    <p:extLst>
      <p:ext uri="{BB962C8B-B14F-4D97-AF65-F5344CB8AC3E}">
        <p14:creationId xmlns:p14="http://schemas.microsoft.com/office/powerpoint/2010/main" val="1406301817"/>
      </p:ext>
    </p:extLst>
  </p:cSld>
  <p:clrMapOvr>
    <a:masterClrMapping/>
  </p:clrMapOvr>
</p:sld>
</file>

<file path=ppt/slides/slide5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511126" y="612844"/>
            <a:ext cx="1116974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E’ un giorno di festa, </a:t>
            </a:r>
            <a:endParaRPr lang="it-IT" sz="6000" dirty="0">
              <a:latin typeface="Calibri" panose="020F0502020204030204" pitchFamily="34" charset="0"/>
              <a:ea typeface="NSimSun" panose="02010609030101010101" pitchFamily="49" charset="-122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è il giorno per noi. </a:t>
            </a:r>
            <a:endParaRPr lang="it-IT" sz="6000" dirty="0">
              <a:latin typeface="Calibri" panose="020F0502020204030204" pitchFamily="34" charset="0"/>
              <a:ea typeface="NSimSun" panose="02010609030101010101" pitchFamily="49" charset="-122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Cantare l’amore che viene da Lui      </a:t>
            </a:r>
            <a:endParaRPr lang="it-IT" sz="6000" dirty="0">
              <a:latin typeface="Calibri" panose="020F0502020204030204" pitchFamily="34" charset="0"/>
              <a:ea typeface="NSimSun" panose="02010609030101010101" pitchFamily="49" charset="-122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E’ un giorno di gioia,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la gioia per noi, </a:t>
            </a:r>
            <a:endParaRPr lang="it-IT" sz="6000" dirty="0">
              <a:latin typeface="Calibri" panose="020F0502020204030204" pitchFamily="34" charset="0"/>
              <a:ea typeface="NSimSun" panose="02010609030101010101" pitchFamily="49" charset="-122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scoprirsi suoi figli, amati da </a:t>
            </a:r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ourier New" panose="02070309020205020404" pitchFamily="49" charset="0"/>
              </a:rPr>
              <a:t>lui. </a:t>
            </a:r>
            <a:r>
              <a:rPr lang="it-IT" sz="6000" dirty="0">
                <a:latin typeface="Calibri" panose="020F0502020204030204" pitchFamily="34" charset="0"/>
                <a:ea typeface="NSimSun" panose="02010609030101010101" pitchFamily="49" charset="-122"/>
                <a:cs typeface="Courier New" panose="02070309020205020404" pitchFamily="49" charset="0"/>
              </a:rPr>
              <a:t>     </a:t>
            </a:r>
            <a:endParaRPr lang="it-IT" sz="6000" dirty="0">
              <a:latin typeface="Courier New" panose="02070309020205020404" pitchFamily="49" charset="0"/>
              <a:ea typeface="NSimSun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5773856"/>
      </p:ext>
    </p:extLst>
  </p:cSld>
  <p:clrMapOvr>
    <a:masterClrMapping/>
  </p:clrMapOvr>
</p:sld>
</file>

<file path=ppt/slides/slide5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37542" y="759423"/>
            <a:ext cx="10381957" cy="5339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Noi veniamo,  Signore,  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per trovarti  e amarti.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Noi fratelli,  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noi una sola famiglia,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un corpo  solo in te.</a:t>
            </a:r>
          </a:p>
        </p:txBody>
      </p:sp>
    </p:spTree>
    <p:extLst>
      <p:ext uri="{BB962C8B-B14F-4D97-AF65-F5344CB8AC3E}">
        <p14:creationId xmlns:p14="http://schemas.microsoft.com/office/powerpoint/2010/main" val="3469726612"/>
      </p:ext>
    </p:extLst>
  </p:cSld>
  <p:clrMapOvr>
    <a:masterClrMapping/>
  </p:clrMapOvr>
</p:sld>
</file>

<file path=ppt/slides/slide5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574431" y="91476"/>
            <a:ext cx="11043138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E’ un giorno di festa, </a:t>
            </a:r>
            <a:endParaRPr lang="it-IT" sz="6000" dirty="0">
              <a:latin typeface="Calibri" panose="020F0502020204030204" pitchFamily="34" charset="0"/>
              <a:ea typeface="NSimSun" panose="02010609030101010101" pitchFamily="49" charset="-122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è il giorno per noi. </a:t>
            </a:r>
            <a:endParaRPr lang="it-IT" sz="6000" dirty="0">
              <a:latin typeface="Calibri" panose="020F0502020204030204" pitchFamily="34" charset="0"/>
              <a:ea typeface="NSimSun" panose="02010609030101010101" pitchFamily="49" charset="-122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Cantare l’amore che viene da Lui      </a:t>
            </a:r>
            <a:endParaRPr lang="it-IT" sz="6000" dirty="0">
              <a:latin typeface="Calibri" panose="020F0502020204030204" pitchFamily="34" charset="0"/>
              <a:ea typeface="NSimSun" panose="02010609030101010101" pitchFamily="49" charset="-122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E’ un giorno di gioia,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la gioia per noi, </a:t>
            </a:r>
            <a:endParaRPr lang="it-IT" sz="6000" dirty="0">
              <a:latin typeface="Calibri" panose="020F0502020204030204" pitchFamily="34" charset="0"/>
              <a:ea typeface="NSimSun" panose="02010609030101010101" pitchFamily="49" charset="-122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scoprirsi suoi figli, amati da </a:t>
            </a:r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ourier New" panose="02070309020205020404" pitchFamily="49" charset="0"/>
              </a:rPr>
              <a:t>lui.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ourier New" panose="02070309020205020404" pitchFamily="49" charset="0"/>
              </a:rPr>
              <a:t>(2 volte)</a:t>
            </a:r>
            <a:r>
              <a:rPr lang="it-IT" sz="6000" dirty="0">
                <a:latin typeface="Calibri" panose="020F0502020204030204" pitchFamily="34" charset="0"/>
                <a:ea typeface="NSimSun" panose="02010609030101010101" pitchFamily="49" charset="-122"/>
                <a:cs typeface="Courier New" panose="02070309020205020404" pitchFamily="49" charset="0"/>
              </a:rPr>
              <a:t>     </a:t>
            </a:r>
            <a:endParaRPr lang="it-IT" sz="6000" dirty="0">
              <a:latin typeface="Courier New" panose="02070309020205020404" pitchFamily="49" charset="0"/>
              <a:ea typeface="NSimSun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011096"/>
      </p:ext>
    </p:extLst>
  </p:cSld>
  <p:clrMapOvr>
    <a:masterClrMapping/>
  </p:clrMapOvr>
</p:sld>
</file>

<file path=ppt/slides/slide5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391479" y="1536174"/>
            <a:ext cx="933564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E’ un giorno di gioia,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la gioia per noi, </a:t>
            </a:r>
            <a:endParaRPr lang="it-IT" sz="6000" dirty="0">
              <a:latin typeface="Calibri" panose="020F0502020204030204" pitchFamily="34" charset="0"/>
              <a:ea typeface="NSimSun" panose="02010609030101010101" pitchFamily="49" charset="-122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scoprirsi suoi figli,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alibri" panose="020F0502020204030204" pitchFamily="34" charset="0"/>
              </a:rPr>
              <a:t>amati da </a:t>
            </a:r>
            <a:r>
              <a:rPr lang="it-IT" sz="6000" b="1" i="1" dirty="0">
                <a:latin typeface="Calibri" panose="020F0502020204030204" pitchFamily="34" charset="0"/>
                <a:ea typeface="NSimSun" panose="02010609030101010101" pitchFamily="49" charset="-122"/>
                <a:cs typeface="Courier New" panose="02070309020205020404" pitchFamily="49" charset="0"/>
              </a:rPr>
              <a:t>lui. </a:t>
            </a:r>
            <a:r>
              <a:rPr lang="it-IT" sz="6000" dirty="0">
                <a:latin typeface="Calibri" panose="020F0502020204030204" pitchFamily="34" charset="0"/>
                <a:ea typeface="NSimSun" panose="02010609030101010101" pitchFamily="49" charset="-122"/>
                <a:cs typeface="Courier New" panose="02070309020205020404" pitchFamily="49" charset="0"/>
              </a:rPr>
              <a:t>     </a:t>
            </a:r>
            <a:endParaRPr lang="it-IT" sz="6000" dirty="0">
              <a:latin typeface="Courier New" panose="02070309020205020404" pitchFamily="49" charset="0"/>
              <a:ea typeface="NSimSun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7659966"/>
      </p:ext>
    </p:extLst>
  </p:cSld>
  <p:clrMapOvr>
    <a:masterClrMapping/>
  </p:clrMapOvr>
</p:sld>
</file>

<file path=ppt/slides/slide5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3036926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Ecco quel che abbiamo</a:t>
            </a:r>
          </a:p>
        </p:txBody>
      </p:sp>
    </p:spTree>
    <p:extLst>
      <p:ext uri="{BB962C8B-B14F-4D97-AF65-F5344CB8AC3E}">
        <p14:creationId xmlns:p14="http://schemas.microsoft.com/office/powerpoint/2010/main" val="1702964435"/>
      </p:ext>
    </p:extLst>
  </p:cSld>
  <p:clrMapOvr>
    <a:masterClrMapping/>
  </p:clrMapOvr>
</p:sld>
</file>

<file path=ppt/slides/slide5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6916" y="947430"/>
            <a:ext cx="721046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Ecco quel che abbiamo 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(48)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133881" y="386504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offertorio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196745" y="1854848"/>
            <a:ext cx="9667646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 quel che abbiamo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nulla ci appartiene ormai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 i frutti della terra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Tu moltiplicherai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747915"/>
      </p:ext>
    </p:extLst>
  </p:cSld>
  <p:clrMapOvr>
    <a:masterClrMapping/>
  </p:clrMapOvr>
</p:sld>
</file>

<file path=ppt/slides/slide5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33153" y="1194712"/>
            <a:ext cx="995548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 queste mani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puoi usarle se lo vuoi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dividere nel mondo il pane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tu hai dato a noi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388287"/>
      </p:ext>
    </p:extLst>
  </p:cSld>
  <p:clrMapOvr>
    <a:masterClrMapping/>
  </p:clrMapOvr>
</p:sld>
</file>

<file path=ppt/slides/slide5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345869" y="151179"/>
            <a:ext cx="9991107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Solo una goccia hai messo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fra le mani mie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solo una goccia che tu ora chiedi a me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Una goccia che in mano a te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una pioggia diventerà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la terra feconderà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307304"/>
      </p:ext>
    </p:extLst>
  </p:cSld>
  <p:clrMapOvr>
    <a:masterClrMapping/>
  </p:clrMapOvr>
</p:sld>
</file>

<file path=ppt/slides/slide5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24000" y="1360967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 quel che abbiamo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nulla ci appartiene ormai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 i frutti della terra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Tu moltiplicherai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689741"/>
      </p:ext>
    </p:extLst>
  </p:cSld>
  <p:clrMapOvr>
    <a:masterClrMapping/>
  </p:clrMapOvr>
</p:sld>
</file>

<file path=ppt/slides/slide5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33153" y="1194712"/>
            <a:ext cx="995548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 queste mani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puoi usarle se lo vuoi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dividere nel mondo il pane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tu hai dato a noi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518000"/>
      </p:ext>
    </p:extLst>
  </p:cSld>
  <p:clrMapOvr>
    <a:masterClrMapping/>
  </p:clrMapOvr>
</p:sld>
</file>

<file path=ppt/slides/slide5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302326" y="63226"/>
            <a:ext cx="9991107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Le nostre gocce, pioggia fra le mani Tue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saranno linfa di una nuova civiltà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la terra preparerà la festa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del pane che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ogni uomo condividerà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718061"/>
      </p:ext>
    </p:extLst>
  </p:cSld>
  <p:clrMapOvr>
    <a:masterClrMapping/>
  </p:clrMapOvr>
</p:sld>
</file>

<file path=ppt/slides/slide5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24000" y="1360967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 quel che abbiamo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nulla ci appartiene ormai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 i frutti della terra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Tu moltiplicherai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774889"/>
      </p:ext>
    </p:extLst>
  </p:cSld>
  <p:clrMapOvr>
    <a:masterClrMapping/>
  </p:clrMapOvr>
</p:sld>
</file>

<file path=ppt/slides/slide5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33153" y="1194712"/>
            <a:ext cx="995548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 queste mani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puoi usarle se lo vuoi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dividere nel mondo il pane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tu hai dato a noi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873564"/>
      </p:ext>
    </p:extLst>
  </p:cSld>
  <p:clrMapOvr>
    <a:masterClrMapping/>
  </p:clrMapOvr>
</p:sld>
</file>

<file path=ppt/slides/slide5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0" y="91817"/>
            <a:ext cx="12279086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Sulle strade il vento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da lontano porterà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Il profumo del frumento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tutti </a:t>
            </a:r>
            <a:r>
              <a:rPr lang="it-IT" sz="6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avvolgerá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sarà l'amore che il raccolto spartirà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il miracolo del pane in terra si ripeterà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029708"/>
      </p:ext>
    </p:extLst>
  </p:cSld>
  <p:clrMapOvr>
    <a:masterClrMapping/>
  </p:clrMapOvr>
</p:sld>
</file>

<file path=ppt/slides/slide5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3036926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Eccomi</a:t>
            </a:r>
          </a:p>
        </p:txBody>
      </p:sp>
    </p:spTree>
    <p:extLst>
      <p:ext uri="{BB962C8B-B14F-4D97-AF65-F5344CB8AC3E}">
        <p14:creationId xmlns:p14="http://schemas.microsoft.com/office/powerpoint/2010/main" val="2846434076"/>
      </p:ext>
    </p:extLst>
  </p:cSld>
  <p:clrMapOvr>
    <a:masterClrMapping/>
  </p:clrMapOvr>
</p:sld>
</file>

<file path=ppt/slides/slide5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9808" y="951389"/>
            <a:ext cx="290222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Eccomi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379304" y="352415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196745" y="1854848"/>
            <a:ext cx="9667646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Eccomi, eccomi,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Signore io vengo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Eccomi, eccomi,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 compia in me la tua volontà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998153"/>
      </p:ext>
    </p:extLst>
  </p:cSld>
  <p:clrMapOvr>
    <a:masterClrMapping/>
  </p:clrMapOvr>
</p:sld>
</file>

<file path=ppt/slides/slide5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24000" y="1360967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Nel mio Signore ho sperato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su di me s'è chinato.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Ha dato ascolto al mio grido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m'ha liberato dalla morte.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462973"/>
      </p:ext>
    </p:extLst>
  </p:cSld>
  <p:clrMapOvr>
    <a:masterClrMapping/>
  </p:clrMapOvr>
</p:sld>
</file>

<file path=ppt/slides/slide5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92200" y="1348267"/>
            <a:ext cx="10007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Eccomi, eccomi,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Signore io vengo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Eccomi, eccomi,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 compia in me la tua volontà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281637"/>
      </p:ext>
    </p:extLst>
  </p:cSld>
  <p:clrMapOvr>
    <a:masterClrMapping/>
  </p:clrMapOvr>
</p:sld>
</file>

<file path=ppt/slides/slide5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24000" y="1360967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 miei piedi ha reso saldi,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sicuri ha reso i miei passi.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Ha messo sulla mia bocca,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un nuovo canto di lode.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285072"/>
      </p:ext>
    </p:extLst>
  </p:cSld>
  <p:clrMapOvr>
    <a:masterClrMapping/>
  </p:clrMapOvr>
</p:sld>
</file>

<file path=ppt/slides/slide5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92200" y="1348267"/>
            <a:ext cx="10007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Eccomi, eccomi,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Signore io vengo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Eccomi, eccomi,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 compia in me la tua volontà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30129"/>
      </p:ext>
    </p:extLst>
  </p:cSld>
  <p:clrMapOvr>
    <a:masterClrMapping/>
  </p:clrMapOvr>
</p:sld>
</file>

<file path=ppt/slides/slide5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24000" y="1360967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sacrificio non gradisci,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ma m'hai aperto l'orecchio,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non hai voluto olocausti,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allora ho detto: Io vengo!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435972"/>
      </p:ext>
    </p:extLst>
  </p:cSld>
  <p:clrMapOvr>
    <a:masterClrMapping/>
  </p:clrMapOvr>
</p:sld>
</file>

<file path=ppt/slides/slide5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92200" y="1348267"/>
            <a:ext cx="10007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Eccomi, eccomi,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Signore io vengo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Eccomi, eccomi,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 compia in me la tua volontà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656850"/>
      </p:ext>
    </p:extLst>
  </p:cSld>
  <p:clrMapOvr>
    <a:masterClrMapping/>
  </p:clrMapOvr>
</p:sld>
</file>

<file path=ppt/slides/slide5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24000" y="1360967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Sul tuo libro di me è scritto: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 compia il tuo volere.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Questo, mio Dio, desidero,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tua legge è nel mio cuore.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827303"/>
      </p:ext>
    </p:extLst>
  </p:cSld>
  <p:clrMapOvr>
    <a:masterClrMapping/>
  </p:clrMapOvr>
</p:sld>
</file>

<file path=ppt/slides/slide5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92200" y="1348267"/>
            <a:ext cx="10007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Eccomi, eccomi,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Signore io vengo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Eccomi, eccomi,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 compia in me la tua volontà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285671"/>
      </p:ext>
    </p:extLst>
  </p:cSld>
  <p:clrMapOvr>
    <a:masterClrMapping/>
  </p:clrMapOvr>
</p:sld>
</file>

<file path=ppt/slides/slide5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81616" y="1445634"/>
            <a:ext cx="1002876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tua giustizia ho proclamato,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non tengo chiuse le labbra.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Non rifiutarmi Signore,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tua misericordia.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932689"/>
      </p:ext>
    </p:extLst>
  </p:cSld>
  <p:clrMapOvr>
    <a:masterClrMapping/>
  </p:clrMapOvr>
</p:sld>
</file>

<file path=ppt/slides/slide5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92200" y="1348267"/>
            <a:ext cx="10007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Eccomi, eccomi,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Signore io vengo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Eccomi, eccomi,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 compia in me la tua volontà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923640"/>
      </p:ext>
    </p:extLst>
  </p:cSld>
  <p:clrMapOvr>
    <a:masterClrMapping/>
  </p:clrMapOvr>
</p:sld>
</file>

<file path=ppt/slides/slide5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3036926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Emmanuel</a:t>
            </a:r>
          </a:p>
        </p:txBody>
      </p:sp>
    </p:spTree>
    <p:extLst>
      <p:ext uri="{BB962C8B-B14F-4D97-AF65-F5344CB8AC3E}">
        <p14:creationId xmlns:p14="http://schemas.microsoft.com/office/powerpoint/2010/main" val="2311611823"/>
      </p:ext>
    </p:extLst>
  </p:cSld>
  <p:clrMapOvr>
    <a:masterClrMapping/>
  </p:clrMapOvr>
</p:sld>
</file>

<file path=ppt/slides/slide5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169" y="1089549"/>
            <a:ext cx="452366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Emmanuel 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(69)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379305" y="373582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2240081"/>
            <a:ext cx="8309114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Dall'orizzonte una grande luce viaggia nella storia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lungo gli anni ha vinto il buio facendosi memoria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061745"/>
      </p:ext>
    </p:extLst>
  </p:cSld>
  <p:clrMapOvr>
    <a:masterClrMapping/>
  </p:clrMapOvr>
</p:sld>
</file>

<file path=ppt/slides/slide5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239133"/>
            <a:ext cx="8309114" cy="9325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illuminando la nostra vita, chiaro ci rivela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non si vive se non si cerca la verità…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ah..ah..ah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Un grande dono </a:t>
            </a:r>
          </a:p>
          <a:p>
            <a:pPr algn="ctr">
              <a:lnSpc>
                <a:spcPts val="60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Dio ci ha fatto </a:t>
            </a:r>
          </a:p>
          <a:p>
            <a:pPr algn="ctr">
              <a:lnSpc>
                <a:spcPts val="60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è Cristo, il suo figlio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417034"/>
      </p:ext>
    </p:extLst>
  </p:cSld>
  <p:clrMapOvr>
    <a:masterClrMapping/>
  </p:clrMapOvr>
</p:sld>
</file>

<file path=ppt/slides/slide5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1259551"/>
            <a:ext cx="830911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L'umanità è rinnovata, </a:t>
            </a:r>
          </a:p>
          <a:p>
            <a:pPr algn="ctr">
              <a:lnSpc>
                <a:spcPts val="60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è in lui salvata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È vero uomo, è vero Dio, </a:t>
            </a:r>
          </a:p>
          <a:p>
            <a:pPr algn="ctr">
              <a:lnSpc>
                <a:spcPts val="60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è il pane della vita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ad ogni uomo, ai suoi fratelli ridonerà</a:t>
            </a:r>
          </a:p>
        </p:txBody>
      </p:sp>
    </p:spTree>
    <p:extLst>
      <p:ext uri="{BB962C8B-B14F-4D97-AF65-F5344CB8AC3E}">
        <p14:creationId xmlns:p14="http://schemas.microsoft.com/office/powerpoint/2010/main" val="25743784"/>
      </p:ext>
    </p:extLst>
  </p:cSld>
  <p:clrMapOvr>
    <a:masterClrMapping/>
  </p:clrMapOvr>
</p:sld>
</file>

<file path=ppt/slides/slide5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689789"/>
            <a:ext cx="8309114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Siamo qui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Sotto la stessa luce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Sotto la sua croce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Cantando ad una voce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È l'Emmanuel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Emmanuel, Emmanuel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È l'Emmanuel, l'Emmanuel</a:t>
            </a:r>
          </a:p>
        </p:txBody>
      </p:sp>
    </p:spTree>
    <p:extLst>
      <p:ext uri="{BB962C8B-B14F-4D97-AF65-F5344CB8AC3E}">
        <p14:creationId xmlns:p14="http://schemas.microsoft.com/office/powerpoint/2010/main" val="4013636324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0"/>
            <a:ext cx="8309114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morte è uccisa, la vita ha vinto, è Pasqua in tutto il mondo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Un vento soffia in ogni uomo lo Spirito fecondo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porta avanti nella storia la Chiesa, sua sposa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Sotto lo sguardo di Maria, comunità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79039"/>
      </p:ext>
    </p:extLst>
  </p:cSld>
  <p:clrMapOvr>
    <a:masterClrMapping/>
  </p:clrMapOvr>
</p:sld>
</file>

<file path=ppt/slides/slide5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689789"/>
            <a:ext cx="8309114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Siamo qui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Sotto la stessa luce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Sotto la sua croce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Cantando ad una voce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È l'Emmanuel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Emmanuel, Emmanuel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È l'Emmanuel, l'Emmanuel</a:t>
            </a:r>
          </a:p>
        </p:txBody>
      </p:sp>
    </p:spTree>
    <p:extLst>
      <p:ext uri="{BB962C8B-B14F-4D97-AF65-F5344CB8AC3E}">
        <p14:creationId xmlns:p14="http://schemas.microsoft.com/office/powerpoint/2010/main" val="3513706028"/>
      </p:ext>
    </p:extLst>
  </p:cSld>
  <p:clrMapOvr>
    <a:masterClrMapping/>
  </p:clrMapOvr>
</p:sld>
</file>

<file path=ppt/slides/slide5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90261" y="311426"/>
            <a:ext cx="9011479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E’ giunta un’era di primavera, </a:t>
            </a:r>
          </a:p>
          <a:p>
            <a:pPr algn="ctr">
              <a:lnSpc>
                <a:spcPts val="60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è tempo di cambiare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E’ oggi il giorno sempre nuovo, </a:t>
            </a:r>
          </a:p>
          <a:p>
            <a:pPr algn="ctr">
              <a:lnSpc>
                <a:spcPts val="60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per ricominciare, per dare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svolte parole nuove. </a:t>
            </a:r>
          </a:p>
          <a:p>
            <a:pPr algn="ctr">
              <a:lnSpc>
                <a:spcPts val="60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convertire il cuore, per dire al mondo, ad ogni uomo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Signore Gesù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42473"/>
      </p:ext>
    </p:extLst>
  </p:cSld>
  <p:clrMapOvr>
    <a:masterClrMapping/>
  </p:clrMapOvr>
</p:sld>
</file>

<file path=ppt/slides/slide5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689789"/>
            <a:ext cx="8309114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Siamo qui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Sotto la stessa luce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Sotto la sua croce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Cantando ad una voce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È l'Emmanuel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Emmanuel, Emmanuel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È l'Emmanuel, l'Emmanuel</a:t>
            </a:r>
          </a:p>
        </p:txBody>
      </p:sp>
    </p:spTree>
    <p:extLst>
      <p:ext uri="{BB962C8B-B14F-4D97-AF65-F5344CB8AC3E}">
        <p14:creationId xmlns:p14="http://schemas.microsoft.com/office/powerpoint/2010/main" val="321486847"/>
      </p:ext>
    </p:extLst>
  </p:cSld>
  <p:clrMapOvr>
    <a:masterClrMapping/>
  </p:clrMapOvr>
</p:sld>
</file>

<file path=ppt/slides/slide5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804089"/>
            <a:ext cx="8309114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È l'Emmanuel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Emmanuel, Emmanuel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È l'Emmanuel, l'Emmanuel</a:t>
            </a:r>
          </a:p>
          <a:p>
            <a:pPr algn="ctr">
              <a:lnSpc>
                <a:spcPts val="6000"/>
              </a:lnSpc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È l'Emmanuel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Emmanuel, Emmanuel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È l'Emmanuel, l'Emmanuel</a:t>
            </a:r>
          </a:p>
          <a:p>
            <a:pPr algn="ctr">
              <a:lnSpc>
                <a:spcPts val="6000"/>
              </a:lnSpc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Cantando ad una voce</a:t>
            </a:r>
          </a:p>
        </p:txBody>
      </p:sp>
    </p:spTree>
    <p:extLst>
      <p:ext uri="{BB962C8B-B14F-4D97-AF65-F5344CB8AC3E}">
        <p14:creationId xmlns:p14="http://schemas.microsoft.com/office/powerpoint/2010/main" val="1593020343"/>
      </p:ext>
    </p:extLst>
  </p:cSld>
  <p:clrMapOvr>
    <a:masterClrMapping/>
  </p:clrMapOvr>
</p:sld>
</file>

<file path=ppt/slides/slide5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3036926"/>
            <a:ext cx="8026400" cy="491663"/>
          </a:xfrm>
        </p:spPr>
        <p:txBody>
          <a:bodyPr>
            <a:noAutofit/>
          </a:bodyPr>
          <a:lstStyle/>
          <a:p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Frutto della nostra terra</a:t>
            </a:r>
          </a:p>
        </p:txBody>
      </p:sp>
    </p:spTree>
    <p:extLst>
      <p:ext uri="{BB962C8B-B14F-4D97-AF65-F5344CB8AC3E}">
        <p14:creationId xmlns:p14="http://schemas.microsoft.com/office/powerpoint/2010/main" val="702410149"/>
      </p:ext>
    </p:extLst>
  </p:cSld>
  <p:clrMapOvr>
    <a:masterClrMapping/>
  </p:clrMapOvr>
</p:sld>
</file>

<file path=ppt/slides/slide5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960" y="1070694"/>
            <a:ext cx="7498080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Frutto della nostra terra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(165)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75792" y="2392070"/>
            <a:ext cx="8892209" cy="346810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Frutto della nostra terra, 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 lavoro di ogni uomo: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pane della nostra vita, 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cibo della quotidianità.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218146" y="483146"/>
            <a:ext cx="575570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all’Offertorio</a:t>
            </a:r>
          </a:p>
        </p:txBody>
      </p:sp>
    </p:spTree>
    <p:extLst>
      <p:ext uri="{BB962C8B-B14F-4D97-AF65-F5344CB8AC3E}">
        <p14:creationId xmlns:p14="http://schemas.microsoft.com/office/powerpoint/2010/main" val="1155503609"/>
      </p:ext>
    </p:extLst>
  </p:cSld>
  <p:clrMapOvr>
    <a:masterClrMapping/>
  </p:clrMapOvr>
</p:sld>
</file>

<file path=ppt/slides/slide5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50499" y="1023046"/>
            <a:ext cx="9873482" cy="481190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 che lo prendevi un giorno,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 spezzavi per i tuoi,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oggi vieni in questo pane, 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cibo vero dell'umanità.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633516"/>
      </p:ext>
    </p:extLst>
  </p:cSld>
  <p:clrMapOvr>
    <a:masterClrMapping/>
  </p:clrMapOvr>
</p:sld>
</file>

<file path=ppt/slides/slide5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721" y="1026516"/>
            <a:ext cx="9982558" cy="51632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sarò pane, e sarò vino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nella 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mia vita, nelle tue mani.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 accoglierò dentro di me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farò di me un'offerta viva,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sacrificio gradito a te.</a:t>
            </a:r>
          </a:p>
        </p:txBody>
      </p:sp>
    </p:spTree>
    <p:extLst>
      <p:ext uri="{BB962C8B-B14F-4D97-AF65-F5344CB8AC3E}">
        <p14:creationId xmlns:p14="http://schemas.microsoft.com/office/powerpoint/2010/main" val="2422545670"/>
      </p:ext>
    </p:extLst>
  </p:cSld>
  <p:clrMapOvr>
    <a:masterClrMapping/>
  </p:clrMapOvr>
</p:sld>
</file>

<file path=ppt/slides/slide5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970" y="1023046"/>
            <a:ext cx="9578060" cy="481190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Frutto della nostra terra,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 lavoro di ogni uomo: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vino delle nostre vigne,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sulla mensa dei fratelli tuoi.</a:t>
            </a:r>
          </a:p>
          <a:p>
            <a:pPr algn="ctr"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098585"/>
      </p:ext>
    </p:extLst>
  </p:cSld>
  <p:clrMapOvr>
    <a:masterClrMapping/>
  </p:clrMapOvr>
</p:sld>
</file>

<file path=ppt/slides/slide5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31123" y="1023046"/>
            <a:ext cx="9929753" cy="481190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 che lo prendevi un giorno,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 bevevi con i tuoi,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oggi vieni in questo vino</a:t>
            </a:r>
          </a:p>
          <a:p>
            <a:pPr algn="ctr">
              <a:spcBef>
                <a:spcPts val="0"/>
              </a:spcBef>
              <a:buClr>
                <a:srgbClr val="A53010"/>
              </a:buClr>
              <a:defRPr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ti doni per la vita mia.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950991"/>
      </p:ext>
    </p:extLst>
  </p:cSld>
  <p:clrMapOvr>
    <a:masterClrMapping/>
  </p:clrMapOvr>
</p:sld>
</file>

<file path=ppt/slides/slide5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32856" y="359889"/>
            <a:ext cx="9926288" cy="613822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sarò pane, e sarò vino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nella mia vita, nelle tue mani.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 accoglierò dentro di me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farò di me un'offerta viva,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sacrificio gradito a te,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 sacrificio gradito a te.</a:t>
            </a:r>
            <a:r>
              <a:rPr lang="it-IT" sz="6000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943336"/>
      </p:ext>
    </p:extLst>
  </p:cSld>
  <p:clrMapOvr>
    <a:masterClrMapping/>
  </p:clrMapOvr>
</p:sld>
</file>

<file path=ppt/slides/slide5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3036926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Giovane donna</a:t>
            </a:r>
          </a:p>
        </p:txBody>
      </p:sp>
    </p:spTree>
    <p:extLst>
      <p:ext uri="{BB962C8B-B14F-4D97-AF65-F5344CB8AC3E}">
        <p14:creationId xmlns:p14="http://schemas.microsoft.com/office/powerpoint/2010/main" val="3072055913"/>
      </p:ext>
    </p:extLst>
  </p:cSld>
  <p:clrMapOvr>
    <a:masterClrMapping/>
  </p:clrMapOvr>
</p:sld>
</file>

<file path=ppt/slides/slide5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3464" y="980955"/>
            <a:ext cx="406841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Giovane donna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4287078" y="262328"/>
            <a:ext cx="3882886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826527" y="1860561"/>
            <a:ext cx="10803988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Giovane donna, </a:t>
            </a:r>
          </a:p>
          <a:p>
            <a:pPr algn="ctr">
              <a:spcBef>
                <a:spcPts val="600"/>
              </a:spcBef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attesa dell’umanità,</a:t>
            </a:r>
          </a:p>
          <a:p>
            <a:pPr algn="ctr">
              <a:spcBef>
                <a:spcPts val="600"/>
              </a:spcBef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un desiderio</a:t>
            </a:r>
          </a:p>
          <a:p>
            <a:pPr algn="ctr">
              <a:spcBef>
                <a:spcPts val="600"/>
              </a:spcBef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d’amore e pura libertà.</a:t>
            </a:r>
          </a:p>
        </p:txBody>
      </p:sp>
    </p:spTree>
    <p:extLst>
      <p:ext uri="{BB962C8B-B14F-4D97-AF65-F5344CB8AC3E}">
        <p14:creationId xmlns:p14="http://schemas.microsoft.com/office/powerpoint/2010/main" val="1345795874"/>
      </p:ext>
    </p:extLst>
  </p:cSld>
  <p:clrMapOvr>
    <a:masterClrMapping/>
  </p:clrMapOvr>
</p:sld>
</file>

<file path=ppt/slides/slide5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1354516"/>
            <a:ext cx="8309114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Dio lontano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è qui vicino a Te: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voce e silenzio,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annuncio di novità.</a:t>
            </a:r>
          </a:p>
        </p:txBody>
      </p:sp>
    </p:spTree>
    <p:extLst>
      <p:ext uri="{BB962C8B-B14F-4D97-AF65-F5344CB8AC3E}">
        <p14:creationId xmlns:p14="http://schemas.microsoft.com/office/powerpoint/2010/main" val="2871292272"/>
      </p:ext>
    </p:extLst>
  </p:cSld>
  <p:clrMapOvr>
    <a:masterClrMapping/>
  </p:clrMapOvr>
</p:sld>
</file>

<file path=ppt/slides/slide5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4" y="2921168"/>
            <a:ext cx="86139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Ave Maria, Ave Maria</a:t>
            </a:r>
          </a:p>
        </p:txBody>
      </p:sp>
    </p:spTree>
    <p:extLst>
      <p:ext uri="{BB962C8B-B14F-4D97-AF65-F5344CB8AC3E}">
        <p14:creationId xmlns:p14="http://schemas.microsoft.com/office/powerpoint/2010/main" val="808200633"/>
      </p:ext>
    </p:extLst>
  </p:cSld>
  <p:clrMapOvr>
    <a:masterClrMapping/>
  </p:clrMapOvr>
</p:sld>
</file>

<file path=ppt/slides/slide5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47432" y="1343814"/>
            <a:ext cx="10097136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Dio t’ha prescelta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qual madre piena di bellezza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il suo amore t’avvolgerà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con la sua ombra.</a:t>
            </a:r>
          </a:p>
        </p:txBody>
      </p:sp>
    </p:spTree>
    <p:extLst>
      <p:ext uri="{BB962C8B-B14F-4D97-AF65-F5344CB8AC3E}">
        <p14:creationId xmlns:p14="http://schemas.microsoft.com/office/powerpoint/2010/main" val="1270604868"/>
      </p:ext>
    </p:extLst>
  </p:cSld>
  <p:clrMapOvr>
    <a:masterClrMapping/>
  </p:clrMapOvr>
</p:sld>
</file>

<file path=ppt/slides/slide5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4" y="1420758"/>
            <a:ext cx="8613914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Grembo per Dio </a:t>
            </a:r>
          </a:p>
          <a:p>
            <a:pPr algn="ctr">
              <a:spcBef>
                <a:spcPts val="600"/>
              </a:spcBef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venuto sulla terra:</a:t>
            </a:r>
          </a:p>
          <a:p>
            <a:pPr algn="ctr">
              <a:spcBef>
                <a:spcPts val="600"/>
              </a:spcBef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sarai madre </a:t>
            </a:r>
          </a:p>
          <a:p>
            <a:pPr algn="ctr">
              <a:spcBef>
                <a:spcPts val="600"/>
              </a:spcBef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 un uomo nuovo.</a:t>
            </a:r>
          </a:p>
        </p:txBody>
      </p:sp>
    </p:spTree>
    <p:extLst>
      <p:ext uri="{BB962C8B-B14F-4D97-AF65-F5344CB8AC3E}">
        <p14:creationId xmlns:p14="http://schemas.microsoft.com/office/powerpoint/2010/main" val="2220767263"/>
      </p:ext>
    </p:extLst>
  </p:cSld>
  <p:clrMapOvr>
    <a:masterClrMapping/>
  </p:clrMapOvr>
</p:sld>
</file>

<file path=ppt/slides/slide5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5" y="2921168"/>
            <a:ext cx="86139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Ave Maria, Ave Maria</a:t>
            </a:r>
          </a:p>
        </p:txBody>
      </p:sp>
    </p:spTree>
    <p:extLst>
      <p:ext uri="{BB962C8B-B14F-4D97-AF65-F5344CB8AC3E}">
        <p14:creationId xmlns:p14="http://schemas.microsoft.com/office/powerpoint/2010/main" val="4204365509"/>
      </p:ext>
    </p:extLst>
  </p:cSld>
  <p:clrMapOvr>
    <a:masterClrMapping/>
  </p:clrMapOvr>
</p:sld>
</file>

<file path=ppt/slides/slide5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47432" y="1137976"/>
            <a:ext cx="10097136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Ecco l’ancella, che vive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della sua Parola,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libero il cuore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perché l’amore trovi casa</a:t>
            </a:r>
          </a:p>
        </p:txBody>
      </p:sp>
    </p:spTree>
    <p:extLst>
      <p:ext uri="{BB962C8B-B14F-4D97-AF65-F5344CB8AC3E}">
        <p14:creationId xmlns:p14="http://schemas.microsoft.com/office/powerpoint/2010/main" val="1248508288"/>
      </p:ext>
    </p:extLst>
  </p:cSld>
  <p:clrMapOvr>
    <a:masterClrMapping/>
  </p:clrMapOvr>
</p:sld>
</file>

<file path=ppt/slides/slide5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391479" y="1800835"/>
            <a:ext cx="9447080" cy="293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Ora l’attesa è densa </a:t>
            </a:r>
          </a:p>
          <a:p>
            <a:pPr algn="ctr">
              <a:spcBef>
                <a:spcPts val="600"/>
              </a:spcBef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 preghiera e l’uomo nuovo è qui in mezzo a noi.</a:t>
            </a:r>
          </a:p>
        </p:txBody>
      </p:sp>
    </p:spTree>
    <p:extLst>
      <p:ext uri="{BB962C8B-B14F-4D97-AF65-F5344CB8AC3E}">
        <p14:creationId xmlns:p14="http://schemas.microsoft.com/office/powerpoint/2010/main" val="2094795045"/>
      </p:ext>
    </p:extLst>
  </p:cSld>
  <p:clrMapOvr>
    <a:masterClrMapping/>
  </p:clrMapOvr>
</p:sld>
</file>

<file path=ppt/slides/slide5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5" y="2921168"/>
            <a:ext cx="86139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Ave Maria, Ave Maria</a:t>
            </a:r>
          </a:p>
        </p:txBody>
      </p:sp>
    </p:spTree>
    <p:extLst>
      <p:ext uri="{BB962C8B-B14F-4D97-AF65-F5344CB8AC3E}">
        <p14:creationId xmlns:p14="http://schemas.microsoft.com/office/powerpoint/2010/main" val="2546137686"/>
      </p:ext>
    </p:extLst>
  </p:cSld>
  <p:clrMapOvr>
    <a:masterClrMapping/>
  </p:clrMapOvr>
</p:sld>
</file>

<file path=ppt/slides/slide5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9776" y="2570201"/>
            <a:ext cx="8410574" cy="491663"/>
          </a:xfrm>
        </p:spPr>
        <p:txBody>
          <a:bodyPr>
            <a:noAutofit/>
          </a:bodyPr>
          <a:lstStyle/>
          <a:p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Gloria Buttazzo - Beltrami</a:t>
            </a:r>
          </a:p>
        </p:txBody>
      </p:sp>
    </p:spTree>
    <p:extLst>
      <p:ext uri="{BB962C8B-B14F-4D97-AF65-F5344CB8AC3E}">
        <p14:creationId xmlns:p14="http://schemas.microsoft.com/office/powerpoint/2010/main" val="3901398310"/>
      </p:ext>
    </p:extLst>
  </p:cSld>
  <p:clrMapOvr>
    <a:masterClrMapping/>
  </p:clrMapOvr>
</p:sld>
</file>

<file path=ppt/slides/slide5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3196" y="1046324"/>
            <a:ext cx="9745608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dei cieli, e pace in terra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agli uomini di buona volontà.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dei cieli, e pace in terra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agli uomini di buona volontà.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659FD37-0091-78B1-40AF-73572D1D88E5}"/>
              </a:ext>
            </a:extLst>
          </p:cNvPr>
          <p:cNvSpPr txBox="1">
            <a:spLocks/>
          </p:cNvSpPr>
          <p:nvPr/>
        </p:nvSpPr>
        <p:spPr>
          <a:xfrm>
            <a:off x="1794675" y="366111"/>
            <a:ext cx="8731552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Gloria  (Buttazzo – Beltrami)    </a:t>
            </a:r>
            <a:r>
              <a:rPr lang="it-IT" sz="32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(122)</a:t>
            </a:r>
          </a:p>
        </p:txBody>
      </p:sp>
    </p:spTree>
    <p:extLst>
      <p:ext uri="{BB962C8B-B14F-4D97-AF65-F5344CB8AC3E}">
        <p14:creationId xmlns:p14="http://schemas.microsoft.com/office/powerpoint/2010/main" val="1379061342"/>
      </p:ext>
    </p:extLst>
  </p:cSld>
  <p:clrMapOvr>
    <a:masterClrMapping/>
  </p:clrMapOvr>
</p:sld>
</file>

<file path=ppt/slides/slide5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35418" y="671708"/>
            <a:ext cx="10339082" cy="406617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Noi Ti lodiamo ti benediciamo,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 adoriamo ti glorifichiamo,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 rendiamo grazie,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la tua gloria immensa.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Signore Dio, Re del Cielo,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Dio padre onnipotente.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5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859836"/>
      </p:ext>
    </p:extLst>
  </p:cSld>
  <p:clrMapOvr>
    <a:masterClrMapping/>
  </p:clrMapOvr>
</p:sld>
</file>

<file path=ppt/slides/slide5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77960" y="707785"/>
            <a:ext cx="10236079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dei cieli, e pace in terra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agli uomini di buona volontà.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dei cieli, e pace in terra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agli uomini di buona volontà.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25554"/>
      </p:ext>
    </p:extLst>
  </p:cSld>
  <p:clrMapOvr>
    <a:masterClrMapping/>
  </p:clrMapOvr>
</p:sld>
</file>

<file path=ppt/slides/slide5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2415" y="934451"/>
            <a:ext cx="10238228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Signore Figlio Unigenito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Gesù Cristo Signore Dio.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Agnello di Dio Figlio del Padre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che togli i peccati del mondo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Abbi pietà di noi.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379153"/>
      </p:ext>
    </p:extLst>
  </p:cSld>
  <p:clrMapOvr>
    <a:masterClrMapping/>
  </p:clrMapOvr>
</p:sld>
</file>

<file path=ppt/slides/slide5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" y="1395914"/>
            <a:ext cx="12070080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che togli i peccati del mondo,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accogli la nostra supplica;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che siedi alla destra del Padre,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abbi pietà di noi.</a:t>
            </a:r>
          </a:p>
        </p:txBody>
      </p:sp>
    </p:spTree>
    <p:extLst>
      <p:ext uri="{BB962C8B-B14F-4D97-AF65-F5344CB8AC3E}">
        <p14:creationId xmlns:p14="http://schemas.microsoft.com/office/powerpoint/2010/main" val="1753090932"/>
      </p:ext>
    </p:extLst>
  </p:cSld>
  <p:clrMapOvr>
    <a:masterClrMapping/>
  </p:clrMapOvr>
</p:sld>
</file>

<file path=ppt/slides/slide5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77960" y="707785"/>
            <a:ext cx="10236079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dei cieli, e pace in terra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agli uomini di buona volontà.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dei cieli, e pace in terra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agli uomini di buona volontà.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479945"/>
      </p:ext>
    </p:extLst>
  </p:cSld>
  <p:clrMapOvr>
    <a:masterClrMapping/>
  </p:clrMapOvr>
</p:sld>
</file>

<file path=ppt/slides/slide5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6098" y="1034772"/>
            <a:ext cx="10844535" cy="4038463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Perché Tu solo il Santo,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solo il Signore,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solo l’Altissimo Gesù Cristo,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 lo Spirito Santo,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nella Gloria di Dio Padre.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274780"/>
      </p:ext>
    </p:extLst>
  </p:cSld>
  <p:clrMapOvr>
    <a:masterClrMapping/>
  </p:clrMapOvr>
</p:sld>
</file>

<file path=ppt/slides/slide5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77960" y="707785"/>
            <a:ext cx="10236079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dei cieli, e pace in terra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agli uomini di buona volontà.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dei cieli, e pace in terra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agli uomini di buona volontà.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556001"/>
      </p:ext>
    </p:extLst>
  </p:cSld>
  <p:clrMapOvr>
    <a:masterClrMapping/>
  </p:clrMapOvr>
</p:sld>
</file>

<file path=ppt/slides/slide5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3737" y="2767149"/>
            <a:ext cx="4564526" cy="491663"/>
          </a:xfrm>
        </p:spPr>
        <p:txBody>
          <a:bodyPr>
            <a:noAutofit/>
          </a:bodyPr>
          <a:lstStyle/>
          <a:p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Gloria pag.54</a:t>
            </a:r>
          </a:p>
        </p:txBody>
      </p:sp>
    </p:spTree>
    <p:extLst>
      <p:ext uri="{BB962C8B-B14F-4D97-AF65-F5344CB8AC3E}">
        <p14:creationId xmlns:p14="http://schemas.microsoft.com/office/powerpoint/2010/main" val="150224760"/>
      </p:ext>
    </p:extLst>
  </p:cSld>
  <p:clrMapOvr>
    <a:masterClrMapping/>
  </p:clrMapOvr>
</p:sld>
</file>

<file path=ppt/slides/slide6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27791" y="1541626"/>
            <a:ext cx="953641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Gloria, gloria, gloria  a Dio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nell’alto dei cieli,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 tra la gente amata da Dio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sia finalmente la pace.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743199" y="567520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Gloria  (54)</a:t>
            </a:r>
            <a:endParaRPr lang="it-IT" sz="48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248312"/>
      </p:ext>
    </p:extLst>
  </p:cSld>
  <p:clrMapOvr>
    <a:masterClrMapping/>
  </p:clrMapOvr>
</p:sld>
</file>

<file path=ppt/slides/slide6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1348" y="819138"/>
            <a:ext cx="10487160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Noi ti lodiamo ti benediciamo,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 adoriamo ti glorifichiamo,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 ringraziamo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la tua grandezza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Dio Padre Onnipotente.</a:t>
            </a:r>
          </a:p>
        </p:txBody>
      </p:sp>
    </p:spTree>
    <p:extLst>
      <p:ext uri="{BB962C8B-B14F-4D97-AF65-F5344CB8AC3E}">
        <p14:creationId xmlns:p14="http://schemas.microsoft.com/office/powerpoint/2010/main" val="783831819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17784" y="1246204"/>
            <a:ext cx="9450239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Gloria, gloria, gloria  a Dio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nell’alto dei cieli,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tra la gente amata da Dio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sia finalmente la pace.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287556"/>
      </p:ext>
    </p:extLst>
  </p:cSld>
  <p:clrMapOvr>
    <a:masterClrMapping/>
  </p:clrMapOvr>
</p:sld>
</file>

<file path=ppt/slides/slide6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1965" y="1409768"/>
            <a:ext cx="9568069" cy="4038463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Signore Gesù figlio unico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Padre,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Tu che ci liberi dal male,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abbi pietà di noi.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64938"/>
      </p:ext>
    </p:extLst>
  </p:cSld>
  <p:clrMapOvr>
    <a:masterClrMapping/>
  </p:clrMapOvr>
</p:sld>
</file>

<file path=ppt/slides/slide6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1965" y="1409768"/>
            <a:ext cx="9568069" cy="4038463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Signore Gesù figlio unico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Padre,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Tu che ci liberi dal male,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ascolta la nostra preghiera.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997988"/>
      </p:ext>
    </p:extLst>
  </p:cSld>
  <p:clrMapOvr>
    <a:masterClrMapping/>
  </p:clrMapOvr>
</p:sld>
</file>

<file path=ppt/slides/slide6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95866" y="1719257"/>
            <a:ext cx="9568069" cy="4038463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Signore che siedi alla destra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Padre,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abbi pietà di noi.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00579"/>
      </p:ext>
    </p:extLst>
  </p:cSld>
  <p:clrMapOvr>
    <a:masterClrMapping/>
  </p:clrMapOvr>
</p:sld>
</file>

<file path=ppt/slides/slide6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0217" y="274123"/>
            <a:ext cx="10571565" cy="4038463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Perché Tu sei il Santo,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perché tu sei il Signore.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Perché Tu sei l’Altissimo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Gesù Cristo,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 lo Spirito Santo,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nella Gloria di Dio Padre.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577094"/>
      </p:ext>
    </p:extLst>
  </p:cSld>
  <p:clrMapOvr>
    <a:masterClrMapping/>
  </p:clrMapOvr>
</p:sld>
</file>

<file path=ppt/slides/slide6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1965" y="1184685"/>
            <a:ext cx="9568069" cy="4038463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Amen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Amen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Amen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149295"/>
      </p:ext>
    </p:extLst>
  </p:cSld>
  <p:clrMapOvr>
    <a:masterClrMapping/>
  </p:clrMapOvr>
</p:sld>
</file>

<file path=ppt/slides/slide6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9776" y="2570201"/>
            <a:ext cx="8410574" cy="491663"/>
          </a:xfrm>
        </p:spPr>
        <p:txBody>
          <a:bodyPr>
            <a:noAutofit/>
          </a:bodyPr>
          <a:lstStyle/>
          <a:p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Gloria Buttazzo – 2 strofe</a:t>
            </a:r>
          </a:p>
        </p:txBody>
      </p:sp>
    </p:spTree>
    <p:extLst>
      <p:ext uri="{BB962C8B-B14F-4D97-AF65-F5344CB8AC3E}">
        <p14:creationId xmlns:p14="http://schemas.microsoft.com/office/powerpoint/2010/main" val="1033351459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3255" y="1624698"/>
            <a:ext cx="9665490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dei cieli e pace in terra agli uomini.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dei cieli e pace in terra agli uomini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025396" y="567520"/>
            <a:ext cx="8426195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Gloria  (Buttazzo – 2 strofe)    </a:t>
            </a:r>
            <a:r>
              <a:rPr lang="it-IT" sz="32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(95)</a:t>
            </a:r>
          </a:p>
        </p:txBody>
      </p:sp>
    </p:spTree>
    <p:extLst>
      <p:ext uri="{BB962C8B-B14F-4D97-AF65-F5344CB8AC3E}">
        <p14:creationId xmlns:p14="http://schemas.microsoft.com/office/powerpoint/2010/main" val="1147493073"/>
      </p:ext>
    </p:extLst>
  </p:cSld>
  <p:clrMapOvr>
    <a:masterClrMapping/>
  </p:clrMapOvr>
</p:sld>
</file>

<file path=ppt/slides/slide6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1395914"/>
            <a:ext cx="9568069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 lodiamo Ti benediciamo,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 adoriamo Ti glorifichiamo,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 rendiamo grazie,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la Tua gloria immensa.</a:t>
            </a:r>
          </a:p>
        </p:txBody>
      </p:sp>
    </p:spTree>
    <p:extLst>
      <p:ext uri="{BB962C8B-B14F-4D97-AF65-F5344CB8AC3E}">
        <p14:creationId xmlns:p14="http://schemas.microsoft.com/office/powerpoint/2010/main" val="458863503"/>
      </p:ext>
    </p:extLst>
  </p:cSld>
  <p:clrMapOvr>
    <a:masterClrMapping/>
  </p:clrMapOvr>
</p:sld>
</file>

<file path=ppt/slides/slide6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1409769"/>
            <a:ext cx="9568069" cy="4038463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Signore Dio, Re del Cielo,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Dio Padre onnipotente.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Gesù Cristo, Agnello di Dio,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figlio del Padre.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068570"/>
      </p:ext>
    </p:extLst>
  </p:cSld>
  <p:clrMapOvr>
    <a:masterClrMapping/>
  </p:clrMapOvr>
</p:sld>
</file>

<file path=ppt/slides/slide6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05164" y="1591076"/>
            <a:ext cx="9381671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dei cieli e pace in terra agli uomini.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dei cieli e pace in terra agli uomini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654270"/>
      </p:ext>
    </p:extLst>
  </p:cSld>
  <p:clrMapOvr>
    <a:masterClrMapping/>
  </p:clrMapOvr>
</p:sld>
</file>

<file path=ppt/slides/slide6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1965" y="900702"/>
            <a:ext cx="9568069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che togli i peccati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mondo, la nostra supplica ascolta Signore;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che siedi alla destra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Padre, abbi pietà di noi</a:t>
            </a:r>
          </a:p>
        </p:txBody>
      </p:sp>
    </p:spTree>
    <p:extLst>
      <p:ext uri="{BB962C8B-B14F-4D97-AF65-F5344CB8AC3E}">
        <p14:creationId xmlns:p14="http://schemas.microsoft.com/office/powerpoint/2010/main" val="2173476688"/>
      </p:ext>
    </p:extLst>
  </p:cSld>
  <p:clrMapOvr>
    <a:masterClrMapping/>
  </p:clrMapOvr>
</p:sld>
</file>

<file path=ppt/slides/slide6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4345" y="738356"/>
            <a:ext cx="10663310" cy="4038463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solo il Santo,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solo il Signore, Tu l’Altissimo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Gesù Cristo,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 lo Spirito Santo,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nella Gloria del Padre.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568268"/>
      </p:ext>
    </p:extLst>
  </p:cSld>
  <p:clrMapOvr>
    <a:masterClrMapping/>
  </p:clrMapOvr>
</p:sld>
</file>

<file path=ppt/slides/slide6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05164" y="1591076"/>
            <a:ext cx="9381671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dei cieli e pace in terra agli uomini.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dei cieli e pace in terra agli uomini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830558"/>
      </p:ext>
    </p:extLst>
  </p:cSld>
  <p:clrMapOvr>
    <a:masterClrMapping/>
  </p:clrMapOvr>
</p:sld>
</file>

<file path=ppt/slides/slide6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456" y="2946863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Gloria –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Verde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Cerco il Tuo volto</a:t>
            </a:r>
          </a:p>
        </p:txBody>
      </p:sp>
    </p:spTree>
    <p:extLst>
      <p:ext uri="{BB962C8B-B14F-4D97-AF65-F5344CB8AC3E}">
        <p14:creationId xmlns:p14="http://schemas.microsoft.com/office/powerpoint/2010/main" val="1907822636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3255" y="1343344"/>
            <a:ext cx="9665490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Gloria, gloria a Dio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Gloria, gloria nell'alto dei cieli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Pace in terra agli uomini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 buona volontà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Gloria!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743200" y="567520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Gloria – </a:t>
            </a:r>
            <a:r>
              <a:rPr lang="it-IT" sz="4800" b="1" i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Verde   </a:t>
            </a:r>
            <a:r>
              <a:rPr lang="it-IT" sz="32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(186)</a:t>
            </a:r>
          </a:p>
        </p:txBody>
      </p:sp>
    </p:spTree>
    <p:extLst>
      <p:ext uri="{BB962C8B-B14F-4D97-AF65-F5344CB8AC3E}">
        <p14:creationId xmlns:p14="http://schemas.microsoft.com/office/powerpoint/2010/main" val="1514402660"/>
      </p:ext>
    </p:extLst>
  </p:cSld>
  <p:clrMapOvr>
    <a:masterClrMapping/>
  </p:clrMapOvr>
</p:sld>
</file>

<file path=ppt/slides/slide6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0894" y="1395914"/>
            <a:ext cx="10290212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Noi Ti lodiamo, Ti benediciamo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 adoriamo Glorifichiamo Te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 rendiamo grazie per la Tua immensa gloria.</a:t>
            </a:r>
          </a:p>
        </p:txBody>
      </p:sp>
    </p:spTree>
    <p:extLst>
      <p:ext uri="{BB962C8B-B14F-4D97-AF65-F5344CB8AC3E}">
        <p14:creationId xmlns:p14="http://schemas.microsoft.com/office/powerpoint/2010/main" val="2399011704"/>
      </p:ext>
    </p:extLst>
  </p:cSld>
  <p:clrMapOvr>
    <a:masterClrMapping/>
  </p:clrMapOvr>
</p:sld>
</file>

<file path=ppt/slides/slide6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7454" y="1395914"/>
            <a:ext cx="10290212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Signore, Dio, gloria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 del cielo, gloria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Dio Padre, Dio onnipotente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Gloria!  ….</a:t>
            </a:r>
          </a:p>
        </p:txBody>
      </p:sp>
    </p:spTree>
    <p:extLst>
      <p:ext uri="{BB962C8B-B14F-4D97-AF65-F5344CB8AC3E}">
        <p14:creationId xmlns:p14="http://schemas.microsoft.com/office/powerpoint/2010/main" val="636708056"/>
      </p:ext>
    </p:extLst>
  </p:cSld>
  <p:clrMapOvr>
    <a:masterClrMapping/>
  </p:clrMapOvr>
</p:sld>
</file>

<file path=ppt/slides/slide6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3255" y="1033855"/>
            <a:ext cx="9665490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Gloria, gloria a Dio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Gloria, gloria nell'alto dei cieli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Pace in terra agli uomini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 buona volontà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Gloria!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000934"/>
      </p:ext>
    </p:extLst>
  </p:cSld>
  <p:clrMapOvr>
    <a:masterClrMapping/>
  </p:clrMapOvr>
</p:sld>
</file>

<file path=ppt/slides/slide6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3947" y="270498"/>
            <a:ext cx="10290212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Signore, figlio unigenito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Gesù Cristo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Signore, Agnello di Dio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Figlio del Padre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che togli i peccati del mondo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Abbi pietà di noi</a:t>
            </a:r>
          </a:p>
        </p:txBody>
      </p:sp>
    </p:spTree>
    <p:extLst>
      <p:ext uri="{BB962C8B-B14F-4D97-AF65-F5344CB8AC3E}">
        <p14:creationId xmlns:p14="http://schemas.microsoft.com/office/powerpoint/2010/main" val="1480872850"/>
      </p:ext>
    </p:extLst>
  </p:cSld>
  <p:clrMapOvr>
    <a:masterClrMapping/>
  </p:clrMapOvr>
</p:sld>
</file>

<file path=ppt/slides/slide6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2394" y="1395914"/>
            <a:ext cx="10847211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che togli i peccati del mondo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Accogli la nostra supplica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che siedi alla destra del Padre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Abbi pietà </a:t>
            </a:r>
            <a:r>
              <a:rPr lang="it-IT" sz="60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 noi   ..</a:t>
            </a:r>
            <a:endParaRPr lang="it-IT" sz="60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035770"/>
      </p:ext>
    </p:extLst>
  </p:cSld>
  <p:clrMapOvr>
    <a:masterClrMapping/>
  </p:clrMapOvr>
</p:sld>
</file>

<file path=ppt/slides/slide6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3255" y="1033855"/>
            <a:ext cx="9665490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Gloria, gloria a Dio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Gloria, gloria nell'alto dei cieli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Pace in terra agli uomini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 buona volontà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Gloria!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994228"/>
      </p:ext>
    </p:extLst>
  </p:cSld>
  <p:clrMapOvr>
    <a:masterClrMapping/>
  </p:clrMapOvr>
</p:sld>
</file>

<file path=ppt/slides/slide6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2394" y="1395914"/>
            <a:ext cx="10847211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Perché Tu solo il Santo, il Signore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solo l'Altissimo, Cristo Gesù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 lo Spirito Santo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nella gloria del Padre  ….</a:t>
            </a:r>
          </a:p>
        </p:txBody>
      </p:sp>
    </p:spTree>
    <p:extLst>
      <p:ext uri="{BB962C8B-B14F-4D97-AF65-F5344CB8AC3E}">
        <p14:creationId xmlns:p14="http://schemas.microsoft.com/office/powerpoint/2010/main" val="3991362209"/>
      </p:ext>
    </p:extLst>
  </p:cSld>
  <p:clrMapOvr>
    <a:masterClrMapping/>
  </p:clrMapOvr>
</p:sld>
</file>

<file path=ppt/slides/slide6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3255" y="1033855"/>
            <a:ext cx="9665490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Gloria, gloria a Dio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Gloria, gloria nell'alto dei cieli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Pace in terra agli uomini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 buona volontà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Gloria!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930980"/>
      </p:ext>
    </p:extLst>
  </p:cSld>
  <p:clrMapOvr>
    <a:masterClrMapping/>
  </p:clrMapOvr>
</p:sld>
</file>

<file path=ppt/slides/slide6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456" y="2946863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Gloria –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Lecot</a:t>
            </a:r>
            <a:endParaRPr lang="it-IT" sz="60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088243"/>
      </p:ext>
    </p:extLst>
  </p:cSld>
  <p:clrMapOvr>
    <a:masterClrMapping/>
  </p:clrMapOvr>
</p:sld>
</file>

<file path=ppt/slides/slide6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3255" y="2202326"/>
            <a:ext cx="9665490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Gloria, gloria in </a:t>
            </a:r>
            <a:r>
              <a:rPr lang="it-IT" sz="6000" b="1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excelsis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Deo!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Gloria, gloria in </a:t>
            </a:r>
            <a:r>
              <a:rPr lang="it-IT" sz="6000" b="1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excelsis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Deo!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743200" y="967323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Gloria – </a:t>
            </a:r>
            <a:r>
              <a:rPr lang="it-IT" sz="4800" b="1" i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Lecot</a:t>
            </a:r>
            <a:endParaRPr lang="it-IT" sz="48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058471"/>
      </p:ext>
    </p:extLst>
  </p:cSld>
  <p:clrMapOvr>
    <a:masterClrMapping/>
  </p:clrMapOvr>
</p:sld>
</file>

<file path=ppt/slides/slide6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9404" y="1095072"/>
            <a:ext cx="10706716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pace in terra agli uomini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 buona volontà.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Noi ti lodiamo, ti benediciamo,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 adoriamo, ti glorifichiamo,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60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02838"/>
      </p:ext>
    </p:extLst>
  </p:cSld>
  <p:clrMapOvr>
    <a:masterClrMapping/>
  </p:clrMapOvr>
</p:sld>
</file>

<file path=ppt/slides/slide6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817" y="1233618"/>
            <a:ext cx="10706716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 rendiamo grazie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la tua gloria immensa,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Signore Dio, Re del cielo,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Dio Padre onnipotente. </a:t>
            </a:r>
          </a:p>
        </p:txBody>
      </p:sp>
    </p:spTree>
    <p:extLst>
      <p:ext uri="{BB962C8B-B14F-4D97-AF65-F5344CB8AC3E}">
        <p14:creationId xmlns:p14="http://schemas.microsoft.com/office/powerpoint/2010/main" val="4214909715"/>
      </p:ext>
    </p:extLst>
  </p:cSld>
  <p:clrMapOvr>
    <a:masterClrMapping/>
  </p:clrMapOvr>
</p:sld>
</file>

<file path=ppt/slides/slide6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3986" y="2298439"/>
            <a:ext cx="10706716" cy="4066172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Gloria, gloria in </a:t>
            </a:r>
            <a:r>
              <a:rPr lang="it-IT" sz="6000" b="1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excelsis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Deo!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Gloria, gloria in </a:t>
            </a:r>
            <a:r>
              <a:rPr lang="it-IT" sz="6000" b="1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excelsis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Deo!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037023"/>
      </p:ext>
    </p:extLst>
  </p:cSld>
  <p:clrMapOvr>
    <a:masterClrMapping/>
  </p:clrMapOvr>
</p:sld>
</file>

<file path=ppt/slides/slide6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9607" y="719021"/>
            <a:ext cx="10706716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Signore, Figlio unigenito,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Gesù Cristo, Signore Dio, Agnello di Dio, Figlio del Padre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che togli i peccati del mondo, abbi pietà di noi;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60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582744"/>
      </p:ext>
    </p:extLst>
  </p:cSld>
  <p:clrMapOvr>
    <a:masterClrMapping/>
  </p:clrMapOvr>
</p:sld>
</file>

<file path=ppt/slides/slide6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7321" y="1395914"/>
            <a:ext cx="10706716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che togli i peccati del mondo,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accogli la nostra supplica;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che siedi alla destra del Padre,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abbi pietà di noi. </a:t>
            </a:r>
          </a:p>
        </p:txBody>
      </p:sp>
    </p:spTree>
    <p:extLst>
      <p:ext uri="{BB962C8B-B14F-4D97-AF65-F5344CB8AC3E}">
        <p14:creationId xmlns:p14="http://schemas.microsoft.com/office/powerpoint/2010/main" val="1752318906"/>
      </p:ext>
    </p:extLst>
  </p:cSld>
  <p:clrMapOvr>
    <a:masterClrMapping/>
  </p:clrMapOvr>
</p:sld>
</file>

<file path=ppt/slides/slide6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3986" y="2298439"/>
            <a:ext cx="10706716" cy="4066172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Gloria, gloria in </a:t>
            </a:r>
            <a:r>
              <a:rPr lang="it-IT" sz="6000" b="1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excelsis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Deo!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Gloria, gloria in </a:t>
            </a:r>
            <a:r>
              <a:rPr lang="it-IT" sz="6000" b="1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excelsis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Deo!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887871"/>
      </p:ext>
    </p:extLst>
  </p:cSld>
  <p:clrMapOvr>
    <a:masterClrMapping/>
  </p:clrMapOvr>
</p:sld>
</file>

<file path=ppt/slides/slide6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93570" y="711103"/>
            <a:ext cx="10706716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Perché tu solo il Santo,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solo il Signore,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solo l’Altissimo,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Gesù Cristo, con lo Spirito Santo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nella gloria di Dio Padre.  Amen</a:t>
            </a:r>
          </a:p>
        </p:txBody>
      </p:sp>
    </p:spTree>
    <p:extLst>
      <p:ext uri="{BB962C8B-B14F-4D97-AF65-F5344CB8AC3E}">
        <p14:creationId xmlns:p14="http://schemas.microsoft.com/office/powerpoint/2010/main" val="2203067049"/>
      </p:ext>
    </p:extLst>
  </p:cSld>
  <p:clrMapOvr>
    <a:masterClrMapping/>
  </p:clrMapOvr>
</p:sld>
</file>

<file path=ppt/slides/slide6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5446" y="2108433"/>
            <a:ext cx="10706716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Gloria, gloria in </a:t>
            </a:r>
            <a:r>
              <a:rPr lang="it-IT" sz="6000" b="1" i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excelsis</a:t>
            </a:r>
            <a:r>
              <a:rPr lang="it-IT" sz="6000" b="1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Deo!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Gloria, gloria in </a:t>
            </a:r>
            <a:r>
              <a:rPr lang="it-IT" sz="6000" b="1" i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excelsis</a:t>
            </a:r>
            <a:r>
              <a:rPr lang="it-IT" sz="6000" b="1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Deo!</a:t>
            </a:r>
          </a:p>
        </p:txBody>
      </p:sp>
    </p:spTree>
    <p:extLst>
      <p:ext uri="{BB962C8B-B14F-4D97-AF65-F5344CB8AC3E}">
        <p14:creationId xmlns:p14="http://schemas.microsoft.com/office/powerpoint/2010/main" val="647256766"/>
      </p:ext>
    </p:extLst>
  </p:cSld>
  <p:clrMapOvr>
    <a:masterClrMapping/>
  </p:clrMapOvr>
</p:sld>
</file>

<file path=ppt/slides/slide6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456" y="2946863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Gloria – Mariano</a:t>
            </a:r>
          </a:p>
        </p:txBody>
      </p:sp>
    </p:spTree>
    <p:extLst>
      <p:ext uri="{BB962C8B-B14F-4D97-AF65-F5344CB8AC3E}">
        <p14:creationId xmlns:p14="http://schemas.microsoft.com/office/powerpoint/2010/main" val="3597473490"/>
      </p:ext>
    </p:extLst>
  </p:cSld>
  <p:clrMapOvr>
    <a:masterClrMapping/>
  </p:clrMapOvr>
</p:sld>
</file>

<file path=ppt/slides/slide6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3255" y="1620433"/>
            <a:ext cx="9665490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dei cieli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pace in terra agli uomini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che egli ama.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(2 volte)</a:t>
            </a:r>
          </a:p>
          <a:p>
            <a:pPr algn="ctr"/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596738" y="369598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Gloria – Mariano   </a:t>
            </a:r>
            <a:r>
              <a:rPr lang="it-IT" sz="32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(77)</a:t>
            </a:r>
          </a:p>
        </p:txBody>
      </p:sp>
    </p:spTree>
    <p:extLst>
      <p:ext uri="{BB962C8B-B14F-4D97-AF65-F5344CB8AC3E}">
        <p14:creationId xmlns:p14="http://schemas.microsoft.com/office/powerpoint/2010/main" val="1369135459"/>
      </p:ext>
    </p:extLst>
  </p:cSld>
  <p:clrMapOvr>
    <a:masterClrMapping/>
  </p:clrMapOvr>
</p:sld>
</file>

<file path=ppt/slides/slide6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642" y="1237576"/>
            <a:ext cx="10706716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Noi ti lodiamo, ti benediciamo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 adoriamo, ti glorifichiamo,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 rendiamo grazie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la Tua  immensa gloria.  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60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032868"/>
      </p:ext>
    </p:extLst>
  </p:cSld>
  <p:clrMapOvr>
    <a:masterClrMapping/>
  </p:clrMapOvr>
</p:sld>
</file>

<file path=ppt/slides/slide6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642" y="1395914"/>
            <a:ext cx="10706716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Signore Dio, Re del Cielo,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Dio Padre Onnipotente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Figlio Unigenito, Gesù   Cristo.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60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966283"/>
      </p:ext>
    </p:extLst>
  </p:cSld>
  <p:clrMapOvr>
    <a:masterClrMapping/>
  </p:clrMapOvr>
</p:sld>
</file>

<file path=ppt/slides/slide6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712" y="1873836"/>
            <a:ext cx="9665490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dei cieli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pace in terra agli uomini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che egli ama.</a:t>
            </a:r>
          </a:p>
          <a:p>
            <a:pPr algn="ctr"/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2962"/>
      </p:ext>
    </p:extLst>
  </p:cSld>
  <p:clrMapOvr>
    <a:masterClrMapping/>
  </p:clrMapOvr>
</p:sld>
</file>

<file path=ppt/slides/slide6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642" y="1237576"/>
            <a:ext cx="10706716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Signore Dio, Agnello di Dio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Figlio del Padre onnipotente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che togli i peccati del mondo,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abbi pietà di noi.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60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252890"/>
      </p:ext>
    </p:extLst>
  </p:cSld>
  <p:clrMapOvr>
    <a:masterClrMapping/>
  </p:clrMapOvr>
</p:sld>
</file>

<file path=ppt/slides/slide6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7021" y="758605"/>
            <a:ext cx="10706716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che togli i peccati del mondo,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accogli benigno la nostra preghiera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che siedi alla destra del Padre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abbi pietà di noi.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60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60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583659"/>
      </p:ext>
    </p:extLst>
  </p:cSld>
  <p:clrMapOvr>
    <a:masterClrMapping/>
  </p:clrMapOvr>
</p:sld>
</file>

<file path=ppt/slides/slide6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712" y="1873836"/>
            <a:ext cx="9665490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dei cieli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pace in terra agli uomini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che egli ama.</a:t>
            </a:r>
          </a:p>
          <a:p>
            <a:pPr algn="ctr"/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217787"/>
      </p:ext>
    </p:extLst>
  </p:cSld>
  <p:clrMapOvr>
    <a:masterClrMapping/>
  </p:clrMapOvr>
</p:sld>
</file>

<file path=ppt/slides/slide6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6813" y="1146532"/>
            <a:ext cx="10706716" cy="406617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solo il Santo, tu solo il Signore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l’Altissimo, Gesù Cristo,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 lo Spirito Santo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nella gloria del Padre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60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60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823298"/>
      </p:ext>
    </p:extLst>
  </p:cSld>
  <p:clrMapOvr>
    <a:masterClrMapping/>
  </p:clrMapOvr>
</p:sld>
</file>

<file path=ppt/slides/slide6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8077" y="1359749"/>
            <a:ext cx="9665490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Gloria a Dio nell’alto dei cieli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pace in terra agli uomini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che egli ama.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(2 volte)</a:t>
            </a:r>
          </a:p>
          <a:p>
            <a:pPr algn="ctr"/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103943"/>
      </p:ext>
    </p:extLst>
  </p:cSld>
  <p:clrMapOvr>
    <a:masterClrMapping/>
  </p:clrMapOvr>
</p:sld>
</file>

<file path=ppt/slides/slide6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456" y="2946863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Grandi cose</a:t>
            </a:r>
          </a:p>
        </p:txBody>
      </p:sp>
    </p:spTree>
    <p:extLst>
      <p:ext uri="{BB962C8B-B14F-4D97-AF65-F5344CB8AC3E}">
        <p14:creationId xmlns:p14="http://schemas.microsoft.com/office/powerpoint/2010/main" val="3636157246"/>
      </p:ext>
    </p:extLst>
  </p:cSld>
  <p:clrMapOvr>
    <a:masterClrMapping/>
  </p:clrMapOvr>
</p:sld>
</file>

<file path=ppt/slides/slide6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9338" y="1160978"/>
            <a:ext cx="315332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Grandi cose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794553" y="464934"/>
            <a:ext cx="6602895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136097" y="2129430"/>
            <a:ext cx="8309114" cy="385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Grandi cose ha fatto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Signore per noi, ha fatto germogliare i fiori tra le rocce.</a:t>
            </a:r>
          </a:p>
        </p:txBody>
      </p:sp>
    </p:spTree>
    <p:extLst>
      <p:ext uri="{BB962C8B-B14F-4D97-AF65-F5344CB8AC3E}">
        <p14:creationId xmlns:p14="http://schemas.microsoft.com/office/powerpoint/2010/main" val="1155341913"/>
      </p:ext>
    </p:extLst>
  </p:cSld>
  <p:clrMapOvr>
    <a:masterClrMapping/>
  </p:clrMapOvr>
</p:sld>
</file>

<file path=ppt/slides/slide6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122028" y="0"/>
            <a:ext cx="8309114" cy="672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Grandi cose ha fatto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Signore per noi,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 ha riportati liberi alla nostra terra.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 ora possiamo cantare, possiamo gridare l'amore che Dio ha versato su noi.</a:t>
            </a:r>
          </a:p>
        </p:txBody>
      </p:sp>
    </p:spTree>
    <p:extLst>
      <p:ext uri="{BB962C8B-B14F-4D97-AF65-F5344CB8AC3E}">
        <p14:creationId xmlns:p14="http://schemas.microsoft.com/office/powerpoint/2010/main" val="1990182061"/>
      </p:ext>
    </p:extLst>
  </p:cSld>
  <p:clrMapOvr>
    <a:masterClrMapping/>
  </p:clrMapOvr>
</p:sld>
</file>

<file path=ppt/slides/slide6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9" y="791370"/>
            <a:ext cx="85609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che sai strappare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dalla morte, hai sollevato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 il nostro viso dalla polvere.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che hai sentito il nostro pianto, nel nostro cuore hai messo un seme di felicità.</a:t>
            </a:r>
          </a:p>
        </p:txBody>
      </p:sp>
    </p:spTree>
    <p:extLst>
      <p:ext uri="{BB962C8B-B14F-4D97-AF65-F5344CB8AC3E}">
        <p14:creationId xmlns:p14="http://schemas.microsoft.com/office/powerpoint/2010/main" val="1510837067"/>
      </p:ext>
    </p:extLst>
  </p:cSld>
  <p:clrMapOvr>
    <a:masterClrMapping/>
  </p:clrMapOvr>
</p:sld>
</file>

<file path=ppt/slides/slide6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136097" y="1499594"/>
            <a:ext cx="8309114" cy="385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Grandi cose ha fatto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Signore per noi, ha fatto germogliare i fiori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 le rocce.</a:t>
            </a:r>
          </a:p>
        </p:txBody>
      </p:sp>
    </p:spTree>
    <p:extLst>
      <p:ext uri="{BB962C8B-B14F-4D97-AF65-F5344CB8AC3E}">
        <p14:creationId xmlns:p14="http://schemas.microsoft.com/office/powerpoint/2010/main" val="1757188298"/>
      </p:ext>
    </p:extLst>
  </p:cSld>
  <p:clrMapOvr>
    <a:masterClrMapping/>
  </p:clrMapOvr>
</p:sld>
</file>

<file path=ppt/slides/slide6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122028" y="0"/>
            <a:ext cx="8309114" cy="6725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Grandi cose ha fatto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Signore per noi,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 ha riportati liberi alla nostra terra.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 ora possiamo cantare, possiamo gridare l'amore che Dio ha versato su noi.</a:t>
            </a:r>
          </a:p>
        </p:txBody>
      </p:sp>
    </p:spTree>
    <p:extLst>
      <p:ext uri="{BB962C8B-B14F-4D97-AF65-F5344CB8AC3E}">
        <p14:creationId xmlns:p14="http://schemas.microsoft.com/office/powerpoint/2010/main" val="2064287928"/>
      </p:ext>
    </p:extLst>
  </p:cSld>
  <p:clrMapOvr>
    <a:masterClrMapping/>
  </p:clrMapOvr>
</p:sld>
</file>

<file path=ppt/slides/slide6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456" y="2946863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Guarda questa offerta</a:t>
            </a:r>
          </a:p>
        </p:txBody>
      </p:sp>
    </p:spTree>
    <p:extLst>
      <p:ext uri="{BB962C8B-B14F-4D97-AF65-F5344CB8AC3E}">
        <p14:creationId xmlns:p14="http://schemas.microsoft.com/office/powerpoint/2010/main" val="2156589047"/>
      </p:ext>
    </p:extLst>
  </p:cSld>
  <p:clrMapOvr>
    <a:masterClrMapping/>
  </p:clrMapOvr>
</p:sld>
</file>

<file path=ppt/slides/slide6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617" y="1114412"/>
            <a:ext cx="5964766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Guarda questa offerta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794553" y="464934"/>
            <a:ext cx="6602895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offertorio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68364" y="1888130"/>
            <a:ext cx="8309114" cy="427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Guarda questa offerta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guarda a noi Signore.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Tutto noi t'offriamo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unirci a Te.</a:t>
            </a:r>
          </a:p>
        </p:txBody>
      </p:sp>
    </p:spTree>
    <p:extLst>
      <p:ext uri="{BB962C8B-B14F-4D97-AF65-F5344CB8AC3E}">
        <p14:creationId xmlns:p14="http://schemas.microsoft.com/office/powerpoint/2010/main" val="794062456"/>
      </p:ext>
    </p:extLst>
  </p:cSld>
  <p:clrMapOvr>
    <a:masterClrMapping/>
  </p:clrMapOvr>
</p:sld>
</file>

<file path=ppt/slides/slide6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546100" y="1240367"/>
            <a:ext cx="11269133" cy="427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Nella tua Messa la nostra Messa!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Nella tua vita la nostra vita!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Nella tua Messa la nostra Messa!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Nella tua vita la nostra vita!</a:t>
            </a:r>
          </a:p>
        </p:txBody>
      </p:sp>
    </p:spTree>
    <p:extLst>
      <p:ext uri="{BB962C8B-B14F-4D97-AF65-F5344CB8AC3E}">
        <p14:creationId xmlns:p14="http://schemas.microsoft.com/office/powerpoint/2010/main" val="1828343469"/>
      </p:ext>
    </p:extLst>
  </p:cSld>
  <p:clrMapOvr>
    <a:masterClrMapping/>
  </p:clrMapOvr>
</p:sld>
</file>

<file path=ppt/slides/slide6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546100" y="1240367"/>
            <a:ext cx="1126913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possiamo offrirti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nostro Creatore?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Ecco il nostro niente,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prendilo Signore.</a:t>
            </a:r>
          </a:p>
        </p:txBody>
      </p:sp>
    </p:spTree>
    <p:extLst>
      <p:ext uri="{BB962C8B-B14F-4D97-AF65-F5344CB8AC3E}">
        <p14:creationId xmlns:p14="http://schemas.microsoft.com/office/powerpoint/2010/main" val="2091071267"/>
      </p:ext>
    </p:extLst>
  </p:cSld>
  <p:clrMapOvr>
    <a:masterClrMapping/>
  </p:clrMapOvr>
</p:sld>
</file>

<file path=ppt/slides/slide6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546100" y="1240367"/>
            <a:ext cx="11269133" cy="427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Nella tua Messa la nostra Messa!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Nella tua vita la nostra vita!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Nella tua Messa la nostra Messa!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Nella tua vita la nostra vita!</a:t>
            </a:r>
          </a:p>
        </p:txBody>
      </p:sp>
    </p:spTree>
    <p:extLst>
      <p:ext uri="{BB962C8B-B14F-4D97-AF65-F5344CB8AC3E}">
        <p14:creationId xmlns:p14="http://schemas.microsoft.com/office/powerpoint/2010/main" val="477613173"/>
      </p:ext>
    </p:extLst>
  </p:cSld>
  <p:clrMapOvr>
    <a:masterClrMapping/>
  </p:clrMapOvr>
</p:sld>
</file>

<file path=ppt/slides/slide6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456" y="2946863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Signore è la luce</a:t>
            </a:r>
          </a:p>
        </p:txBody>
      </p:sp>
    </p:spTree>
    <p:extLst>
      <p:ext uri="{BB962C8B-B14F-4D97-AF65-F5344CB8AC3E}">
        <p14:creationId xmlns:p14="http://schemas.microsoft.com/office/powerpoint/2010/main" val="279491194"/>
      </p:ext>
    </p:extLst>
  </p:cSld>
  <p:clrMapOvr>
    <a:masterClrMapping/>
  </p:clrMapOvr>
</p:sld>
</file>

<file path=ppt/slides/slide6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3237" y="1307522"/>
            <a:ext cx="515536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Signore è la luce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79472" y="436799"/>
            <a:ext cx="6602895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Acclamazione al Vangelo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150164" y="3025953"/>
            <a:ext cx="8309114" cy="1947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Signore è luce,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vince la notte !</a:t>
            </a:r>
          </a:p>
        </p:txBody>
      </p:sp>
    </p:spTree>
    <p:extLst>
      <p:ext uri="{BB962C8B-B14F-4D97-AF65-F5344CB8AC3E}">
        <p14:creationId xmlns:p14="http://schemas.microsoft.com/office/powerpoint/2010/main" val="950972246"/>
      </p:ext>
    </p:extLst>
  </p:cSld>
  <p:clrMapOvr>
    <a:masterClrMapping/>
  </p:clrMapOvr>
</p:sld>
</file>

<file path=ppt/slides/slide6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1346053"/>
            <a:ext cx="8309114" cy="481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Gloria, gloria,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cantiamo al Signore!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Gloria, gloria,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cantiamo al Signore!</a:t>
            </a:r>
          </a:p>
          <a:p>
            <a:pPr algn="ctr">
              <a:lnSpc>
                <a:spcPct val="115000"/>
              </a:lnSpc>
            </a:pPr>
            <a:endParaRPr lang="it-IT" sz="54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280321"/>
      </p:ext>
    </p:extLst>
  </p:cSld>
  <p:clrMapOvr>
    <a:masterClrMapping/>
  </p:clrMapOvr>
</p:sld>
</file>

<file path=ppt/slides/slide6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9" y="2551837"/>
            <a:ext cx="856090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Il Signore è la pace,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vince la guerra !</a:t>
            </a:r>
          </a:p>
        </p:txBody>
      </p:sp>
    </p:spTree>
    <p:extLst>
      <p:ext uri="{BB962C8B-B14F-4D97-AF65-F5344CB8AC3E}">
        <p14:creationId xmlns:p14="http://schemas.microsoft.com/office/powerpoint/2010/main" val="1533588711"/>
      </p:ext>
    </p:extLst>
  </p:cSld>
  <p:clrMapOvr>
    <a:masterClrMapping/>
  </p:clrMapOvr>
</p:sld>
</file>

<file path=ppt/slides/slide6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1346053"/>
            <a:ext cx="8309114" cy="481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Gloria, gloria,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cantiamo al Signore!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Gloria, gloria,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cantiamo al Signore!</a:t>
            </a:r>
          </a:p>
          <a:p>
            <a:pPr algn="ctr">
              <a:lnSpc>
                <a:spcPct val="115000"/>
              </a:lnSpc>
            </a:pPr>
            <a:endParaRPr lang="it-IT" sz="54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493919"/>
      </p:ext>
    </p:extLst>
  </p:cSld>
  <p:clrMapOvr>
    <a:masterClrMapping/>
  </p:clrMapOvr>
</p:sld>
</file>

<file path=ppt/slides/slide6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Signore è vicino</a:t>
            </a:r>
          </a:p>
        </p:txBody>
      </p:sp>
    </p:spTree>
    <p:extLst>
      <p:ext uri="{BB962C8B-B14F-4D97-AF65-F5344CB8AC3E}">
        <p14:creationId xmlns:p14="http://schemas.microsoft.com/office/powerpoint/2010/main" val="212383102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3239" y="993197"/>
            <a:ext cx="515536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Signore è vicino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379305" y="239133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361704" y="1886664"/>
            <a:ext cx="9296486" cy="427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Signore è vicino,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rallegratevi in lui, Alleluia!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Rallegratevi, rallegratevi,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rallegratevi, alleluia!</a:t>
            </a:r>
          </a:p>
        </p:txBody>
      </p:sp>
    </p:spTree>
    <p:extLst>
      <p:ext uri="{BB962C8B-B14F-4D97-AF65-F5344CB8AC3E}">
        <p14:creationId xmlns:p14="http://schemas.microsoft.com/office/powerpoint/2010/main" val="630797984"/>
      </p:ext>
    </p:extLst>
  </p:cSld>
  <p:clrMapOvr>
    <a:masterClrMapping/>
  </p:clrMapOvr>
</p:sld>
</file>

<file path=ppt/slides/slide6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032453" y="12681"/>
            <a:ext cx="8560903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 rallegri il deserto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gioisca la terra: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spunterà come un fiore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venuta di Dio.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 rallegrino gli umili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smarriti di cuore: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il Signore è potente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lui che fa grandi cose.</a:t>
            </a:r>
          </a:p>
        </p:txBody>
      </p:sp>
    </p:spTree>
    <p:extLst>
      <p:ext uri="{BB962C8B-B14F-4D97-AF65-F5344CB8AC3E}">
        <p14:creationId xmlns:p14="http://schemas.microsoft.com/office/powerpoint/2010/main" val="129641989"/>
      </p:ext>
    </p:extLst>
  </p:cSld>
  <p:clrMapOvr>
    <a:masterClrMapping/>
  </p:clrMapOvr>
</p:sld>
</file>

<file path=ppt/slides/slide6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91164" y="1088755"/>
            <a:ext cx="9274714" cy="427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Signore è vicino,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rallegratevi in lui, Alleluia!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Rallegratevi, rallegratevi,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rallegratevi, alleluia!</a:t>
            </a:r>
          </a:p>
        </p:txBody>
      </p:sp>
    </p:spTree>
    <p:extLst>
      <p:ext uri="{BB962C8B-B14F-4D97-AF65-F5344CB8AC3E}">
        <p14:creationId xmlns:p14="http://schemas.microsoft.com/office/powerpoint/2010/main" val="3984199380"/>
      </p:ext>
    </p:extLst>
  </p:cSld>
  <p:clrMapOvr>
    <a:masterClrMapping/>
  </p:clrMapOvr>
</p:sld>
</file>

<file path=ppt/slides/slide6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032453" y="12681"/>
            <a:ext cx="8560903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 rallegrino i poveri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con loro gli oppressi: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viene un giorno di grazia,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di vittoria e giustizia.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 rallegri chi ha fame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chi ha sete di Dio: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una mensa abbondante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gli prepara il Signore.</a:t>
            </a:r>
          </a:p>
        </p:txBody>
      </p:sp>
    </p:spTree>
    <p:extLst>
      <p:ext uri="{BB962C8B-B14F-4D97-AF65-F5344CB8AC3E}">
        <p14:creationId xmlns:p14="http://schemas.microsoft.com/office/powerpoint/2010/main" val="3308362938"/>
      </p:ext>
    </p:extLst>
  </p:cSld>
  <p:clrMapOvr>
    <a:masterClrMapping/>
  </p:clrMapOvr>
</p:sld>
</file>

<file path=ppt/slides/slide6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91164" y="1088755"/>
            <a:ext cx="9274714" cy="427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Signore è vicino,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rallegratevi in lui, Alleluia!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Rallegratevi, rallegratevi,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rallegratevi, alleluia!</a:t>
            </a:r>
          </a:p>
        </p:txBody>
      </p:sp>
    </p:spTree>
    <p:extLst>
      <p:ext uri="{BB962C8B-B14F-4D97-AF65-F5344CB8AC3E}">
        <p14:creationId xmlns:p14="http://schemas.microsoft.com/office/powerpoint/2010/main" val="1286742359"/>
      </p:ext>
    </p:extLst>
  </p:cSld>
  <p:clrMapOvr>
    <a:masterClrMapping/>
  </p:clrMapOvr>
</p:sld>
</file>

<file path=ppt/slides/slide6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032453" y="12681"/>
            <a:ext cx="8560903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 rallegri chi è cieco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 apriranno i suoi occhi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ed il muto sia pronto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 cantare di gioia.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 rallegri chi è sordo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udirà la notizia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lo zoppo stia in piedi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danzerà per la festa.</a:t>
            </a:r>
          </a:p>
        </p:txBody>
      </p:sp>
    </p:spTree>
    <p:extLst>
      <p:ext uri="{BB962C8B-B14F-4D97-AF65-F5344CB8AC3E}">
        <p14:creationId xmlns:p14="http://schemas.microsoft.com/office/powerpoint/2010/main" val="4131723971"/>
      </p:ext>
    </p:extLst>
  </p:cSld>
  <p:clrMapOvr>
    <a:masterClrMapping/>
  </p:clrMapOvr>
</p:sld>
</file>

<file path=ppt/slides/slide6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91164" y="1088755"/>
            <a:ext cx="9274714" cy="427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Signore è vicino,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rallegratevi in lui, Alleluia!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Rallegratevi, rallegratevi,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rallegratevi, alleluia!</a:t>
            </a:r>
          </a:p>
        </p:txBody>
      </p:sp>
    </p:spTree>
    <p:extLst>
      <p:ext uri="{BB962C8B-B14F-4D97-AF65-F5344CB8AC3E}">
        <p14:creationId xmlns:p14="http://schemas.microsoft.com/office/powerpoint/2010/main" val="1433608790"/>
      </p:ext>
    </p:extLst>
  </p:cSld>
  <p:clrMapOvr>
    <a:masterClrMapping/>
  </p:clrMapOvr>
</p:sld>
</file>

<file path=ppt/slides/slide6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032453" y="12681"/>
            <a:ext cx="8560903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 rallegrino i giovani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gli anziani e i bambini: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 daranno tutti la mano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annunciando la pace.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 rallegri il credente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ogni uomo che attende: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salvezza è vicina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 chi cerca il Signore.</a:t>
            </a:r>
          </a:p>
        </p:txBody>
      </p:sp>
    </p:spTree>
    <p:extLst>
      <p:ext uri="{BB962C8B-B14F-4D97-AF65-F5344CB8AC3E}">
        <p14:creationId xmlns:p14="http://schemas.microsoft.com/office/powerpoint/2010/main" val="2068991888"/>
      </p:ext>
    </p:extLst>
  </p:cSld>
  <p:clrMapOvr>
    <a:masterClrMapping/>
  </p:clrMapOvr>
</p:sld>
</file>

<file path=ppt/slides/slide6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91164" y="1088755"/>
            <a:ext cx="9274714" cy="427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Signore è vicino,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rallegratevi in lui, Alleluia!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Rallegratevi, rallegratevi,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rallegratevi, alleluia!</a:t>
            </a:r>
          </a:p>
        </p:txBody>
      </p:sp>
    </p:spTree>
    <p:extLst>
      <p:ext uri="{BB962C8B-B14F-4D97-AF65-F5344CB8AC3E}">
        <p14:creationId xmlns:p14="http://schemas.microsoft.com/office/powerpoint/2010/main" val="419854016"/>
      </p:ext>
    </p:extLst>
  </p:cSld>
  <p:clrMapOvr>
    <a:masterClrMapping/>
  </p:clrMapOvr>
</p:sld>
</file>

<file path=ppt/slides/slide6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Immacolata</a:t>
            </a:r>
          </a:p>
        </p:txBody>
      </p:sp>
    </p:spTree>
    <p:extLst>
      <p:ext uri="{BB962C8B-B14F-4D97-AF65-F5344CB8AC3E}">
        <p14:creationId xmlns:p14="http://schemas.microsoft.com/office/powerpoint/2010/main" val="4222933765"/>
      </p:ext>
    </p:extLst>
  </p:cSld>
  <p:clrMapOvr>
    <a:masterClrMapping/>
  </p:clrMapOvr>
</p:sld>
</file>

<file path=ppt/slides/slide6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3803" y="403674"/>
            <a:ext cx="487679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Immacolata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00B2D448-F997-4649-B63B-DD938B853C16}"/>
              </a:ext>
            </a:extLst>
          </p:cNvPr>
          <p:cNvSpPr txBox="1">
            <a:spLocks/>
          </p:cNvSpPr>
          <p:nvPr/>
        </p:nvSpPr>
        <p:spPr>
          <a:xfrm>
            <a:off x="2371734" y="429900"/>
            <a:ext cx="347206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107098" y="1337760"/>
            <a:ext cx="85609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Immacolata, Vergine bella,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di nostra vita Tu sei la stella.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Fra le tempeste,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guida il cuore,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di chi chiama Madre d'Amore.</a:t>
            </a:r>
          </a:p>
        </p:txBody>
      </p:sp>
    </p:spTree>
    <p:extLst>
      <p:ext uri="{BB962C8B-B14F-4D97-AF65-F5344CB8AC3E}">
        <p14:creationId xmlns:p14="http://schemas.microsoft.com/office/powerpoint/2010/main" val="622096234"/>
      </p:ext>
    </p:extLst>
  </p:cSld>
  <p:clrMapOvr>
    <a:masterClrMapping/>
  </p:clrMapOvr>
</p:sld>
</file>

<file path=ppt/slides/slide6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94557" y="1191799"/>
            <a:ext cx="85609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Siam peccatori, ma figli tuoi: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Immacolata prega per noi.</a:t>
            </a:r>
          </a:p>
          <a:p>
            <a:pPr algn="ctr"/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Siam peccatori, ma figli tuoi: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Immacolata prega per noi.</a:t>
            </a:r>
          </a:p>
          <a:p>
            <a:pPr algn="ctr"/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128574"/>
      </p:ext>
    </p:extLst>
  </p:cSld>
  <p:clrMapOvr>
    <a:masterClrMapping/>
  </p:clrMapOvr>
</p:sld>
</file>

<file path=ppt/slides/slide6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107098" y="889844"/>
            <a:ext cx="85609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che dal cielo siedi Regina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 noi lo sguardo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pietosa china;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ascolta, o Madre,                     il nostro canto,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 noi sorridi dal cielo santo.</a:t>
            </a:r>
          </a:p>
        </p:txBody>
      </p:sp>
    </p:spTree>
    <p:extLst>
      <p:ext uri="{BB962C8B-B14F-4D97-AF65-F5344CB8AC3E}">
        <p14:creationId xmlns:p14="http://schemas.microsoft.com/office/powerpoint/2010/main" val="2063362135"/>
      </p:ext>
    </p:extLst>
  </p:cSld>
  <p:clrMapOvr>
    <a:masterClrMapping/>
  </p:clrMapOvr>
</p:sld>
</file>

<file path=ppt/slides/slide6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94557" y="1191799"/>
            <a:ext cx="85609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Siam peccatori, ma figli tuoi: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Immacolata prega per noi.</a:t>
            </a:r>
          </a:p>
          <a:p>
            <a:pPr algn="ctr"/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Siam peccatori, ma figli tuoi: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Immacolata prega per noi.</a:t>
            </a:r>
          </a:p>
          <a:p>
            <a:pPr algn="ctr"/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426148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notte placida</a:t>
            </a:r>
          </a:p>
        </p:txBody>
      </p:sp>
    </p:spTree>
    <p:extLst>
      <p:ext uri="{BB962C8B-B14F-4D97-AF65-F5344CB8AC3E}">
        <p14:creationId xmlns:p14="http://schemas.microsoft.com/office/powerpoint/2010/main" val="3198179428"/>
      </p:ext>
    </p:extLst>
  </p:cSld>
  <p:clrMapOvr>
    <a:masterClrMapping/>
  </p:clrMapOvr>
</p:sld>
</file>

<file path=ppt/slides/slide6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15" y="940179"/>
            <a:ext cx="425136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notte placida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00B2D448-F997-4649-B63B-DD938B853C16}"/>
              </a:ext>
            </a:extLst>
          </p:cNvPr>
          <p:cNvSpPr txBox="1">
            <a:spLocks/>
          </p:cNvSpPr>
          <p:nvPr/>
        </p:nvSpPr>
        <p:spPr>
          <a:xfrm>
            <a:off x="3165635" y="307724"/>
            <a:ext cx="586072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offertorio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53144" y="1549621"/>
            <a:ext cx="110678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 notte placida,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per muto sentier,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dai campi del Ciel,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discese l’amor,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all’alme fedeli il Redentor!</a:t>
            </a:r>
          </a:p>
        </p:txBody>
      </p:sp>
    </p:spTree>
    <p:extLst>
      <p:ext uri="{BB962C8B-B14F-4D97-AF65-F5344CB8AC3E}">
        <p14:creationId xmlns:p14="http://schemas.microsoft.com/office/powerpoint/2010/main" val="3568144173"/>
      </p:ext>
    </p:extLst>
  </p:cSld>
  <p:clrMapOvr>
    <a:masterClrMapping/>
  </p:clrMapOvr>
</p:sld>
</file>

<file path=ppt/slides/slide6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033154" y="497589"/>
            <a:ext cx="985256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Nell’aura è il palpito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d’un grande mister: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del nuovo </a:t>
            </a:r>
            <a:r>
              <a:rPr lang="it-IT" sz="6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Israello</a:t>
            </a: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è nato il Signor,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il fiore più bello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dei nostri fior!</a:t>
            </a:r>
          </a:p>
        </p:txBody>
      </p:sp>
    </p:spTree>
    <p:extLst>
      <p:ext uri="{BB962C8B-B14F-4D97-AF65-F5344CB8AC3E}">
        <p14:creationId xmlns:p14="http://schemas.microsoft.com/office/powerpoint/2010/main" val="771683364"/>
      </p:ext>
    </p:extLst>
  </p:cSld>
  <p:clrMapOvr>
    <a:masterClrMapping/>
  </p:clrMapOvr>
</p:sld>
</file>

<file path=ppt/slides/slide6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708561" y="1536174"/>
            <a:ext cx="1077487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del nuovo </a:t>
            </a:r>
            <a:r>
              <a:rPr lang="it-IT" sz="60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Israello</a:t>
            </a: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è nato il Signor,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il fiore più bello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dei nostri fior!</a:t>
            </a:r>
          </a:p>
        </p:txBody>
      </p:sp>
    </p:spTree>
    <p:extLst>
      <p:ext uri="{BB962C8B-B14F-4D97-AF65-F5344CB8AC3E}">
        <p14:creationId xmlns:p14="http://schemas.microsoft.com/office/powerpoint/2010/main" val="2158985795"/>
      </p:ext>
    </p:extLst>
  </p:cSld>
  <p:clrMapOvr>
    <a:masterClrMapping/>
  </p:clrMapOvr>
</p:sld>
</file>

<file path=ppt/slides/slide6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Innalzate nei cieli 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sguardo</a:t>
            </a:r>
          </a:p>
        </p:txBody>
      </p:sp>
    </p:spTree>
    <p:extLst>
      <p:ext uri="{BB962C8B-B14F-4D97-AF65-F5344CB8AC3E}">
        <p14:creationId xmlns:p14="http://schemas.microsoft.com/office/powerpoint/2010/main" val="1339426592"/>
      </p:ext>
    </p:extLst>
  </p:cSld>
  <p:clrMapOvr>
    <a:masterClrMapping/>
  </p:clrMapOvr>
</p:sld>
</file>

<file path=ppt/slides/slide6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520" y="932104"/>
            <a:ext cx="8122723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Innalzate nei cieli lo sguardo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00B2D448-F997-4649-B63B-DD938B853C16}"/>
              </a:ext>
            </a:extLst>
          </p:cNvPr>
          <p:cNvSpPr txBox="1">
            <a:spLocks/>
          </p:cNvSpPr>
          <p:nvPr/>
        </p:nvSpPr>
        <p:spPr>
          <a:xfrm>
            <a:off x="3165635" y="307724"/>
            <a:ext cx="586072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005442" y="2041285"/>
            <a:ext cx="1077487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Innalzate nei cieli lo sguardo: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salvezza di Dio è vicina.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Risvegliate nel cuore l'attesa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accogliere il Re della gloria.</a:t>
            </a:r>
          </a:p>
        </p:txBody>
      </p:sp>
    </p:spTree>
    <p:extLst>
      <p:ext uri="{BB962C8B-B14F-4D97-AF65-F5344CB8AC3E}">
        <p14:creationId xmlns:p14="http://schemas.microsoft.com/office/powerpoint/2010/main" val="869773413"/>
      </p:ext>
    </p:extLst>
  </p:cSld>
  <p:clrMapOvr>
    <a:masterClrMapping/>
  </p:clrMapOvr>
</p:sld>
</file>

<file path=ppt/slides/slide6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61675" y="1997839"/>
            <a:ext cx="856090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Vieni Gesù! Vieni Gesù!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Discendi dal cielo,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discendi dal cielo.</a:t>
            </a:r>
          </a:p>
        </p:txBody>
      </p:sp>
    </p:spTree>
    <p:extLst>
      <p:ext uri="{BB962C8B-B14F-4D97-AF65-F5344CB8AC3E}">
        <p14:creationId xmlns:p14="http://schemas.microsoft.com/office/powerpoint/2010/main" val="2728408447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708561" y="1536174"/>
            <a:ext cx="1077487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Sorgerà dalla casa di David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Messia da tutti invocato: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prenderà da una Vergine il corpo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potenza di Spirito Santo.</a:t>
            </a:r>
          </a:p>
        </p:txBody>
      </p:sp>
    </p:spTree>
    <p:extLst>
      <p:ext uri="{BB962C8B-B14F-4D97-AF65-F5344CB8AC3E}">
        <p14:creationId xmlns:p14="http://schemas.microsoft.com/office/powerpoint/2010/main" val="1158183560"/>
      </p:ext>
    </p:extLst>
  </p:cSld>
  <p:clrMapOvr>
    <a:masterClrMapping/>
  </p:clrMapOvr>
</p:sld>
</file>

<file path=ppt/slides/slide6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61675" y="1997839"/>
            <a:ext cx="856090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Vieni Gesù! Vieni Gesù!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Discendi dal cielo,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discendi dal cielo.</a:t>
            </a:r>
          </a:p>
        </p:txBody>
      </p:sp>
    </p:spTree>
    <p:extLst>
      <p:ext uri="{BB962C8B-B14F-4D97-AF65-F5344CB8AC3E}">
        <p14:creationId xmlns:p14="http://schemas.microsoft.com/office/powerpoint/2010/main" val="1797171070"/>
      </p:ext>
    </p:extLst>
  </p:cSld>
  <p:clrMapOvr>
    <a:masterClrMapping/>
  </p:clrMapOvr>
</p:sld>
</file>

<file path=ppt/slides/slide6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07621" y="1449088"/>
            <a:ext cx="1097675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Benedetta sei tu, o Maria,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rispondi all'attesa del mondo: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come aurora splendente di grazia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porti al mondo il sole divino.</a:t>
            </a:r>
          </a:p>
        </p:txBody>
      </p:sp>
    </p:spTree>
    <p:extLst>
      <p:ext uri="{BB962C8B-B14F-4D97-AF65-F5344CB8AC3E}">
        <p14:creationId xmlns:p14="http://schemas.microsoft.com/office/powerpoint/2010/main" val="3626425901"/>
      </p:ext>
    </p:extLst>
  </p:cSld>
  <p:clrMapOvr>
    <a:masterClrMapping/>
  </p:clrMapOvr>
</p:sld>
</file>

<file path=ppt/slides/slide6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61675" y="1997839"/>
            <a:ext cx="856090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Vieni Gesù! Vieni Gesù!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Discendi dal cielo,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discendi dal cielo.</a:t>
            </a:r>
          </a:p>
        </p:txBody>
      </p:sp>
    </p:spTree>
    <p:extLst>
      <p:ext uri="{BB962C8B-B14F-4D97-AF65-F5344CB8AC3E}">
        <p14:creationId xmlns:p14="http://schemas.microsoft.com/office/powerpoint/2010/main" val="1666370066"/>
      </p:ext>
    </p:extLst>
  </p:cSld>
  <p:clrMapOvr>
    <a:masterClrMapping/>
  </p:clrMapOvr>
</p:sld>
</file>

<file path=ppt/slides/slide6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07621" y="1449088"/>
            <a:ext cx="1097675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Vieni o Re, discendi dal cielo,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porta al mondo il sorriso di Dio: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nessun uomo ha visto il suo volto,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solo tu puoi svelarci il mistero.</a:t>
            </a:r>
          </a:p>
        </p:txBody>
      </p:sp>
    </p:spTree>
    <p:extLst>
      <p:ext uri="{BB962C8B-B14F-4D97-AF65-F5344CB8AC3E}">
        <p14:creationId xmlns:p14="http://schemas.microsoft.com/office/powerpoint/2010/main" val="689970488"/>
      </p:ext>
    </p:extLst>
  </p:cSld>
  <p:clrMapOvr>
    <a:masterClrMapping/>
  </p:clrMapOvr>
</p:sld>
</file>

<file path=ppt/slides/slide6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61675" y="1997839"/>
            <a:ext cx="856090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Vieni Gesù! Vieni Gesù!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Discendi dal cielo,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discendi dal cielo.</a:t>
            </a:r>
          </a:p>
        </p:txBody>
      </p:sp>
    </p:spTree>
    <p:extLst>
      <p:ext uri="{BB962C8B-B14F-4D97-AF65-F5344CB8AC3E}">
        <p14:creationId xmlns:p14="http://schemas.microsoft.com/office/powerpoint/2010/main" val="3132283419"/>
      </p:ext>
    </p:extLst>
  </p:cSld>
  <p:clrMapOvr>
    <a:masterClrMapping/>
  </p:clrMapOvr>
</p:sld>
</file>

<file path=ppt/slides/slide6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eterno canterò</a:t>
            </a:r>
          </a:p>
        </p:txBody>
      </p:sp>
    </p:spTree>
    <p:extLst>
      <p:ext uri="{BB962C8B-B14F-4D97-AF65-F5344CB8AC3E}">
        <p14:creationId xmlns:p14="http://schemas.microsoft.com/office/powerpoint/2010/main" val="4014105773"/>
      </p:ext>
    </p:extLst>
  </p:cSld>
  <p:clrMapOvr>
    <a:masterClrMapping/>
  </p:clrMapOvr>
</p:sld>
</file>

<file path=ppt/slides/slide6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3637" y="251992"/>
            <a:ext cx="487679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eterno canterò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00B2D448-F997-4649-B63B-DD938B853C16}"/>
              </a:ext>
            </a:extLst>
          </p:cNvPr>
          <p:cNvSpPr txBox="1">
            <a:spLocks/>
          </p:cNvSpPr>
          <p:nvPr/>
        </p:nvSpPr>
        <p:spPr>
          <a:xfrm>
            <a:off x="1921568" y="251991"/>
            <a:ext cx="347206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107098" y="766667"/>
            <a:ext cx="856090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In eterno canterò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tua lode, mio Signor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Le mie labbra esalteranno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tua fedeltà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Io per sempre ti benedirò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annuncerò il tuo nome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In eterno io ti canterò</a:t>
            </a:r>
          </a:p>
        </p:txBody>
      </p:sp>
    </p:spTree>
    <p:extLst>
      <p:ext uri="{BB962C8B-B14F-4D97-AF65-F5344CB8AC3E}">
        <p14:creationId xmlns:p14="http://schemas.microsoft.com/office/powerpoint/2010/main" val="3600956990"/>
      </p:ext>
    </p:extLst>
  </p:cSld>
  <p:clrMapOvr>
    <a:masterClrMapping/>
  </p:clrMapOvr>
</p:sld>
</file>

<file path=ppt/slides/slide6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107098" y="474345"/>
            <a:ext cx="856090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In eterno canterò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tua lode, mio Signor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Le mie labbra esalteranno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tua fedeltà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Io per sempre ti benedirò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annuncerò il tuo nome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In eterno io ti canterò</a:t>
            </a:r>
          </a:p>
        </p:txBody>
      </p:sp>
    </p:spTree>
    <p:extLst>
      <p:ext uri="{BB962C8B-B14F-4D97-AF65-F5344CB8AC3E}">
        <p14:creationId xmlns:p14="http://schemas.microsoft.com/office/powerpoint/2010/main" val="2763207281"/>
      </p:ext>
    </p:extLst>
  </p:cSld>
  <p:clrMapOvr>
    <a:masterClrMapping/>
  </p:clrMapOvr>
</p:sld>
</file>

<file path=ppt/slides/slide6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107098" y="222554"/>
            <a:ext cx="856090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Anche se la tempesta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mi colpirà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mia lode, a te, Signore,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 eleverà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Sei tu la mia fiducia,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io spero in te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sei il mio Signore, il mio re</a:t>
            </a:r>
          </a:p>
        </p:txBody>
      </p:sp>
    </p:spTree>
    <p:extLst>
      <p:ext uri="{BB962C8B-B14F-4D97-AF65-F5344CB8AC3E}">
        <p14:creationId xmlns:p14="http://schemas.microsoft.com/office/powerpoint/2010/main" val="52675630"/>
      </p:ext>
    </p:extLst>
  </p:cSld>
  <p:clrMapOvr>
    <a:masterClrMapping/>
  </p:clrMapOvr>
</p:sld>
</file>

<file path=ppt/slides/slide6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107098" y="474345"/>
            <a:ext cx="856090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In eterno canterò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tua lode, mio Signor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Le mie labbra esalteranno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tua fedeltà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Io per sempre ti benedirò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annuncerò il tuo nome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In eterno io ti canterò</a:t>
            </a:r>
          </a:p>
        </p:txBody>
      </p:sp>
    </p:spTree>
    <p:extLst>
      <p:ext uri="{BB962C8B-B14F-4D97-AF65-F5344CB8AC3E}">
        <p14:creationId xmlns:p14="http://schemas.microsoft.com/office/powerpoint/2010/main" val="653802472"/>
      </p:ext>
    </p:extLst>
  </p:cSld>
  <p:clrMapOvr>
    <a:masterClrMapping/>
  </p:clrMapOvr>
</p:sld>
</file>

<file path=ppt/slides/slide6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107098" y="889843"/>
            <a:ext cx="85609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Io per sempre ti benedirò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annuncerò il tuo nome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In eterno io ti canterò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Signor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in eterno io ti canterò</a:t>
            </a:r>
          </a:p>
          <a:p>
            <a:pPr algn="ctr"/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095715"/>
      </p:ext>
    </p:extLst>
  </p:cSld>
  <p:clrMapOvr>
    <a:masterClrMapping/>
  </p:clrMapOvr>
</p:sld>
</file>

<file path=ppt/slides/slide6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760279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 loderò il Signore</a:t>
            </a:r>
          </a:p>
        </p:txBody>
      </p:sp>
    </p:spTree>
    <p:extLst>
      <p:ext uri="{BB962C8B-B14F-4D97-AF65-F5344CB8AC3E}">
        <p14:creationId xmlns:p14="http://schemas.microsoft.com/office/powerpoint/2010/main" val="3483342072"/>
      </p:ext>
    </p:extLst>
  </p:cSld>
  <p:clrMapOvr>
    <a:masterClrMapping/>
  </p:clrMapOvr>
</p:sld>
</file>

<file path=ppt/slides/slide6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7935" y="1168558"/>
            <a:ext cx="506117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 loderò il Signore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379305" y="478611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802831" y="2151378"/>
            <a:ext cx="1097805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Io loderò il Signore,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con tutto il mio cuore,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racconterò le tue meraviglie,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io loderò il tuo nome.</a:t>
            </a:r>
          </a:p>
        </p:txBody>
      </p:sp>
    </p:spTree>
    <p:extLst>
      <p:ext uri="{BB962C8B-B14F-4D97-AF65-F5344CB8AC3E}">
        <p14:creationId xmlns:p14="http://schemas.microsoft.com/office/powerpoint/2010/main" val="3640265559"/>
      </p:ext>
    </p:extLst>
  </p:cSld>
  <p:clrMapOvr>
    <a:masterClrMapping/>
  </p:clrMapOvr>
</p:sld>
</file>

<file path=ppt/slides/slide6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98474" y="998806"/>
            <a:ext cx="12192000" cy="4967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 loderò il Signore, </a:t>
            </a:r>
          </a:p>
          <a:p>
            <a:pPr algn="ctr">
              <a:lnSpc>
                <a:spcPct val="115000"/>
              </a:lnSpc>
            </a:pPr>
            <a:r>
              <a:rPr lang="it-IT" sz="5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 tutto il mio cuore,</a:t>
            </a:r>
          </a:p>
          <a:p>
            <a:pPr algn="ctr">
              <a:lnSpc>
                <a:spcPct val="115000"/>
              </a:lnSpc>
            </a:pPr>
            <a:r>
              <a:rPr lang="it-IT" sz="5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farò di te l'oggetto della mia lode, alleluia!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927881"/>
      </p:ext>
    </p:extLst>
  </p:cSld>
  <p:clrMapOvr>
    <a:masterClrMapping/>
  </p:clrMapOvr>
</p:sld>
</file>

<file path=ppt/slides/slide6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3801349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 non sono degno</a:t>
            </a:r>
          </a:p>
        </p:txBody>
      </p:sp>
    </p:spTree>
    <p:extLst>
      <p:ext uri="{BB962C8B-B14F-4D97-AF65-F5344CB8AC3E}">
        <p14:creationId xmlns:p14="http://schemas.microsoft.com/office/powerpoint/2010/main" val="1962599810"/>
      </p:ext>
    </p:extLst>
  </p:cSld>
  <p:clrMapOvr>
    <a:masterClrMapping/>
  </p:clrMapOvr>
</p:sld>
</file>

<file path=ppt/slides/slide7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5911" y="357078"/>
            <a:ext cx="506117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 non sono degno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1162521" y="392143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Offertorio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739496" y="1161768"/>
            <a:ext cx="10978050" cy="5339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 non sono degno di ciò che fai per me: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che ami tanto uno come me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Vedi non ho nulla da donare a Te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 se Tu lo vuoi prendi me</a:t>
            </a:r>
          </a:p>
        </p:txBody>
      </p:sp>
    </p:spTree>
    <p:extLst>
      <p:ext uri="{BB962C8B-B14F-4D97-AF65-F5344CB8AC3E}">
        <p14:creationId xmlns:p14="http://schemas.microsoft.com/office/powerpoint/2010/main" val="938575474"/>
      </p:ext>
    </p:extLst>
  </p:cSld>
  <p:clrMapOvr>
    <a:masterClrMapping/>
  </p:clrMapOvr>
</p:sld>
</file>

<file path=ppt/slides/slide7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98474" y="998806"/>
            <a:ext cx="12192000" cy="6763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Sono come la polvere alzata dal vento</a:t>
            </a:r>
          </a:p>
          <a:p>
            <a:pPr algn="ctr">
              <a:lnSpc>
                <a:spcPct val="115000"/>
              </a:lnSpc>
            </a:pPr>
            <a:r>
              <a:rPr lang="it-IT" sz="5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Sono come la pioggia caduta dal cielo</a:t>
            </a:r>
          </a:p>
          <a:p>
            <a:pPr algn="ctr">
              <a:lnSpc>
                <a:spcPct val="115000"/>
              </a:lnSpc>
            </a:pPr>
            <a:r>
              <a:rPr lang="it-IT" sz="5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Sono come una canna spezzata dall'uragano</a:t>
            </a:r>
          </a:p>
          <a:p>
            <a:pPr algn="ctr">
              <a:lnSpc>
                <a:spcPct val="115000"/>
              </a:lnSpc>
            </a:pPr>
            <a:r>
              <a:rPr lang="it-IT" sz="5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Tu, Signore, non sei con me</a:t>
            </a:r>
            <a:endParaRPr lang="it-IT" sz="5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401178"/>
      </p:ext>
    </p:extLst>
  </p:cSld>
  <p:clrMapOvr>
    <a:masterClrMapping/>
  </p:clrMapOvr>
</p:sld>
</file>

<file path=ppt/slides/slide7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739496" y="759423"/>
            <a:ext cx="10978050" cy="5339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 non sono degno di ciò che fai per me: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che ami tanto uno come me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Vedi non ho nulla da donare a Te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 se Tu lo vuoi prendi me</a:t>
            </a:r>
          </a:p>
        </p:txBody>
      </p:sp>
    </p:spTree>
    <p:extLst>
      <p:ext uri="{BB962C8B-B14F-4D97-AF65-F5344CB8AC3E}">
        <p14:creationId xmlns:p14="http://schemas.microsoft.com/office/powerpoint/2010/main" val="2098182006"/>
      </p:ext>
    </p:extLst>
  </p:cSld>
  <p:clrMapOvr>
    <a:masterClrMapping/>
  </p:clrMapOvr>
</p:sld>
</file>

<file path=ppt/slides/slide7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68813" y="864051"/>
            <a:ext cx="12192000" cy="5993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 i miei nemici Tu mi fai forte</a:t>
            </a:r>
          </a:p>
          <a:p>
            <a:pPr algn="ctr">
              <a:lnSpc>
                <a:spcPct val="115000"/>
              </a:lnSpc>
            </a:pPr>
            <a:r>
              <a:rPr lang="it-IT" sz="5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 non temo nulla e aspetto la morte</a:t>
            </a:r>
          </a:p>
          <a:p>
            <a:pPr algn="ctr">
              <a:lnSpc>
                <a:spcPct val="115000"/>
              </a:lnSpc>
            </a:pPr>
            <a:r>
              <a:rPr lang="it-IT" sz="5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Sento che sei vicino, che mi aiuterai</a:t>
            </a:r>
          </a:p>
          <a:p>
            <a:pPr algn="ctr">
              <a:lnSpc>
                <a:spcPct val="115000"/>
              </a:lnSpc>
            </a:pPr>
            <a:r>
              <a:rPr lang="it-IT" sz="5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 non sono degno di quello </a:t>
            </a:r>
          </a:p>
          <a:p>
            <a:pPr algn="ctr">
              <a:lnSpc>
                <a:spcPct val="115000"/>
              </a:lnSpc>
            </a:pPr>
            <a:r>
              <a:rPr lang="it-IT" sz="5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mi dai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531959"/>
      </p:ext>
    </p:extLst>
  </p:cSld>
  <p:clrMapOvr>
    <a:masterClrMapping/>
  </p:clrMapOvr>
</p:sld>
</file>

<file path=ppt/slides/slide7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739496" y="759423"/>
            <a:ext cx="10978050" cy="5339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 non sono degno di ciò che fai per me: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che ami tanto uno come me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Vedi non ho nulla da donare a Te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 se Tu lo vuoi prendi me</a:t>
            </a:r>
          </a:p>
        </p:txBody>
      </p:sp>
    </p:spTree>
    <p:extLst>
      <p:ext uri="{BB962C8B-B14F-4D97-AF65-F5344CB8AC3E}">
        <p14:creationId xmlns:p14="http://schemas.microsoft.com/office/powerpoint/2010/main" val="3842494634"/>
      </p:ext>
    </p:extLst>
  </p:cSld>
  <p:clrMapOvr>
    <a:masterClrMapping/>
  </p:clrMapOvr>
</p:sld>
</file>

<file path=ppt/slides/slide7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3801349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Signore è il mio Pastore</a:t>
            </a:r>
          </a:p>
        </p:txBody>
      </p:sp>
    </p:spTree>
    <p:extLst>
      <p:ext uri="{BB962C8B-B14F-4D97-AF65-F5344CB8AC3E}">
        <p14:creationId xmlns:p14="http://schemas.microsoft.com/office/powerpoint/2010/main" val="4201230049"/>
      </p:ext>
    </p:extLst>
  </p:cSld>
  <p:clrMapOvr>
    <a:masterClrMapping/>
  </p:clrMapOvr>
</p:sld>
</file>

<file path=ppt/slides/slide7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3263" y="959557"/>
            <a:ext cx="7055318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Signore è il mio Pastore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511826" y="251466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213950" y="2071188"/>
            <a:ext cx="9764100" cy="427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Signore è il mio pastore: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nulla manca ad ogni attesa;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verdissimi prati mi pasce,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 disseta a placide acque.</a:t>
            </a:r>
          </a:p>
        </p:txBody>
      </p:sp>
    </p:spTree>
    <p:extLst>
      <p:ext uri="{BB962C8B-B14F-4D97-AF65-F5344CB8AC3E}">
        <p14:creationId xmlns:p14="http://schemas.microsoft.com/office/powerpoint/2010/main" val="4140294974"/>
      </p:ext>
    </p:extLst>
  </p:cSld>
  <p:clrMapOvr>
    <a:masterClrMapping/>
  </p:clrMapOvr>
</p:sld>
</file>

<file path=ppt/slides/slide7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111346" y="648052"/>
            <a:ext cx="10185009" cy="877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È il ristoro dell'anima mia,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sentieri diritti mi guida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amore del santo 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suo nome,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dietro lui mi sento sicuro.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625576"/>
      </p:ext>
    </p:extLst>
  </p:cSld>
  <p:clrMapOvr>
    <a:masterClrMapping/>
  </p:clrMapOvr>
</p:sld>
</file>

<file path=ppt/slides/slide7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799514" y="396101"/>
            <a:ext cx="10592971" cy="7362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Pur se andassi </a:t>
            </a:r>
          </a:p>
          <a:p>
            <a:pPr algn="ctr">
              <a:lnSpc>
                <a:spcPct val="114000"/>
              </a:lnSpc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valle oscura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avrò a temere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alcun male: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perché sempre mi sei vicino,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 sostieni col tuo vincastro.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222409"/>
      </p:ext>
    </p:extLst>
  </p:cSld>
  <p:clrMapOvr>
    <a:masterClrMapping/>
  </p:clrMapOvr>
</p:sld>
</file>

<file path=ppt/slides/slide7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799514" y="539016"/>
            <a:ext cx="10592971" cy="6531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Quale mensa per me </a:t>
            </a:r>
          </a:p>
          <a:p>
            <a:pPr algn="ctr">
              <a:lnSpc>
                <a:spcPct val="114000"/>
              </a:lnSpc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prepari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sotto gli occhi dei miei nemici!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di olio mi ungi il capo: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mio calice è colmo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 ebbrezza!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150146"/>
      </p:ext>
    </p:extLst>
  </p:cSld>
  <p:clrMapOvr>
    <a:masterClrMapping/>
  </p:clrMapOvr>
</p:sld>
</file>

<file path=ppt/slides/slide7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295619" y="612844"/>
            <a:ext cx="960076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Bontà e grazia mi sono compagne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quanto dura il mio cammino: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 starò nella casa di Dio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lungo tutto il migrare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dei giorni.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858946"/>
      </p:ext>
    </p:extLst>
  </p:cSld>
  <p:clrMapOvr>
    <a:masterClrMapping/>
  </p:clrMapOvr>
</p:sld>
</file>

<file path=ppt/slides/slide7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971" y="3429001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pane del cammino</a:t>
            </a:r>
          </a:p>
        </p:txBody>
      </p:sp>
    </p:spTree>
    <p:extLst>
      <p:ext uri="{BB962C8B-B14F-4D97-AF65-F5344CB8AC3E}">
        <p14:creationId xmlns:p14="http://schemas.microsoft.com/office/powerpoint/2010/main" val="2107304411"/>
      </p:ext>
    </p:extLst>
  </p:cSld>
  <p:clrMapOvr>
    <a:masterClrMapping/>
  </p:clrMapOvr>
</p:sld>
</file>

<file path=ppt/slides/slide7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165" y="709349"/>
            <a:ext cx="570003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Pane del cammino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511826" y="194673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4" y="1087894"/>
            <a:ext cx="8309114" cy="5770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tuo popolo in cammino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cerca in Te la guida;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sulla strada verso il Regno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sei sostegno col tuo corpo: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resta sempre con noi,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Signore!</a:t>
            </a:r>
          </a:p>
        </p:txBody>
      </p:sp>
    </p:spTree>
    <p:extLst>
      <p:ext uri="{BB962C8B-B14F-4D97-AF65-F5344CB8AC3E}">
        <p14:creationId xmlns:p14="http://schemas.microsoft.com/office/powerpoint/2010/main" val="2309405723"/>
      </p:ext>
    </p:extLst>
  </p:cSld>
  <p:clrMapOvr>
    <a:masterClrMapping/>
  </p:clrMapOvr>
</p:sld>
</file>

<file path=ppt/slides/slide7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641387"/>
            <a:ext cx="8309114" cy="9090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È il tuo pane, Gesù, che ci 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dà forza e rende più sicuro 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nostro passo.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il vigore nel cammino 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svilisce, la tua mano 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dona lieta la speranza.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791647"/>
      </p:ext>
    </p:extLst>
  </p:cSld>
  <p:clrMapOvr>
    <a:masterClrMapping/>
  </p:clrMapOvr>
</p:sld>
</file>

<file path=ppt/slides/slide7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543947"/>
            <a:ext cx="8309114" cy="5770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tuo popolo in cammino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cerca in Te la guida;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sulla strada verso il Regno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sei sostegno col tuo corpo: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resta sempre con noi,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Signore!</a:t>
            </a:r>
          </a:p>
        </p:txBody>
      </p:sp>
    </p:spTree>
    <p:extLst>
      <p:ext uri="{BB962C8B-B14F-4D97-AF65-F5344CB8AC3E}">
        <p14:creationId xmlns:p14="http://schemas.microsoft.com/office/powerpoint/2010/main" val="1866849531"/>
      </p:ext>
    </p:extLst>
  </p:cSld>
  <p:clrMapOvr>
    <a:masterClrMapping/>
  </p:clrMapOvr>
</p:sld>
</file>

<file path=ppt/slides/slide7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641387"/>
            <a:ext cx="8309114" cy="1004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E' il tuo vino, Gesù, che ci disseta e sveglia in noi l'ardore di seguirti.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la gioia cede il passo alla stanchezza la tua voce 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 rinascere freschezza. </a:t>
            </a:r>
          </a:p>
          <a:p>
            <a:pPr algn="ctr">
              <a:lnSpc>
                <a:spcPct val="115000"/>
              </a:lnSpc>
            </a:pP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692631"/>
      </p:ext>
    </p:extLst>
  </p:cSld>
  <p:clrMapOvr>
    <a:masterClrMapping/>
  </p:clrMapOvr>
</p:sld>
</file>

<file path=ppt/slides/slide7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8B699E84-2C1A-4EEB-1A5C-B12B767CC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543947"/>
            <a:ext cx="8309114" cy="5770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tuo popolo in cammino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cerca in Te la guida;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sulla strada verso il Regno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sei sostegno col tuo corpo: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resta sempre con noi,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Signore!</a:t>
            </a:r>
          </a:p>
        </p:txBody>
      </p:sp>
    </p:spTree>
    <p:extLst>
      <p:ext uri="{BB962C8B-B14F-4D97-AF65-F5344CB8AC3E}">
        <p14:creationId xmlns:p14="http://schemas.microsoft.com/office/powerpoint/2010/main" val="2991513269"/>
      </p:ext>
    </p:extLst>
  </p:cSld>
  <p:clrMapOvr>
    <a:masterClrMapping/>
  </p:clrMapOvr>
</p:sld>
</file>

<file path=ppt/slides/slide7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506421"/>
            <a:ext cx="8309114" cy="9090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E' il tuo sangue Gesù, 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segno eterno dell'unico linguaggio dell'amore.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il donarsi come te richiede fede, nel Tuo Spirito sfidiamo l'incertezza. 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232964"/>
      </p:ext>
    </p:extLst>
  </p:cSld>
  <p:clrMapOvr>
    <a:masterClrMapping/>
  </p:clrMapOvr>
</p:sld>
</file>

<file path=ppt/slides/slide7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8B699E84-2C1A-4EEB-1A5C-B12B767CC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543947"/>
            <a:ext cx="8309114" cy="5770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tuo popolo in cammino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cerca in Te la guida;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sulla strada verso il Regno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sei sostegno col tuo corpo: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resta sempre con noi,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Signore!</a:t>
            </a:r>
          </a:p>
        </p:txBody>
      </p:sp>
    </p:spTree>
    <p:extLst>
      <p:ext uri="{BB962C8B-B14F-4D97-AF65-F5344CB8AC3E}">
        <p14:creationId xmlns:p14="http://schemas.microsoft.com/office/powerpoint/2010/main" val="27065850"/>
      </p:ext>
    </p:extLst>
  </p:cSld>
  <p:clrMapOvr>
    <a:masterClrMapping/>
  </p:clrMapOvr>
</p:sld>
</file>

<file path=ppt/slides/slide7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971" y="3429001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Dulci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Jubilo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Frisina</a:t>
            </a:r>
          </a:p>
        </p:txBody>
      </p:sp>
    </p:spTree>
    <p:extLst>
      <p:ext uri="{BB962C8B-B14F-4D97-AF65-F5344CB8AC3E}">
        <p14:creationId xmlns:p14="http://schemas.microsoft.com/office/powerpoint/2010/main" val="2151215139"/>
      </p:ext>
    </p:extLst>
  </p:cSld>
  <p:clrMapOvr>
    <a:masterClrMapping/>
  </p:clrMapOvr>
</p:sld>
</file>

<file path=ppt/slides/slide7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2531" y="443487"/>
            <a:ext cx="369198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it-IT" sz="48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Dulci</a:t>
            </a:r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48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Jubilo</a:t>
            </a:r>
            <a:endParaRPr lang="it-IT" sz="48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4" y="1087894"/>
            <a:ext cx="830911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dulci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Jubilo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leviamo lieto il cantico,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pien di gioia il core 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bimbo è nel presepio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splende come il sole </a:t>
            </a:r>
          </a:p>
        </p:txBody>
      </p:sp>
    </p:spTree>
    <p:extLst>
      <p:ext uri="{BB962C8B-B14F-4D97-AF65-F5344CB8AC3E}">
        <p14:creationId xmlns:p14="http://schemas.microsoft.com/office/powerpoint/2010/main" val="138444040"/>
      </p:ext>
    </p:extLst>
  </p:cSld>
  <p:clrMapOvr>
    <a:masterClrMapping/>
  </p:clrMapOvr>
</p:sld>
</file>

<file path=ppt/slides/slide7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1700802"/>
            <a:ext cx="830911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Matris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gremio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Alpha es et 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Alpha es et o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634612"/>
      </p:ext>
    </p:extLst>
  </p:cSld>
  <p:clrMapOvr>
    <a:masterClrMapping/>
  </p:clrMapOvr>
</p:sld>
</file>

<file path=ppt/slides/slide7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4" y="543947"/>
            <a:ext cx="874240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dulci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Jubilo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gli angeli in cielo cantano,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pastori accorrono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bimbo è nel presepio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splende come il sole </a:t>
            </a:r>
          </a:p>
        </p:txBody>
      </p:sp>
    </p:spTree>
    <p:extLst>
      <p:ext uri="{BB962C8B-B14F-4D97-AF65-F5344CB8AC3E}">
        <p14:creationId xmlns:p14="http://schemas.microsoft.com/office/powerpoint/2010/main" val="1059892113"/>
      </p:ext>
    </p:extLst>
  </p:cSld>
  <p:clrMapOvr>
    <a:masterClrMapping/>
  </p:clrMapOvr>
</p:sld>
</file>

<file path=ppt/slides/slide7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21597" y="1410772"/>
            <a:ext cx="830911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 grembo di Maria</a:t>
            </a:r>
          </a:p>
          <a:p>
            <a:pPr algn="ctr"/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030673"/>
      </p:ext>
    </p:extLst>
  </p:cSld>
  <p:clrMapOvr>
    <a:masterClrMapping/>
  </p:clrMapOvr>
</p:sld>
</file>

<file path=ppt/slides/slide7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Inno GMG 2016</a:t>
            </a:r>
          </a:p>
        </p:txBody>
      </p:sp>
    </p:spTree>
    <p:extLst>
      <p:ext uri="{BB962C8B-B14F-4D97-AF65-F5344CB8AC3E}">
        <p14:creationId xmlns:p14="http://schemas.microsoft.com/office/powerpoint/2010/main" val="2666103272"/>
      </p:ext>
    </p:extLst>
  </p:cSld>
  <p:clrMapOvr>
    <a:masterClrMapping/>
  </p:clrMapOvr>
</p:sld>
</file>

<file path=ppt/slides/slide7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359" y="929742"/>
            <a:ext cx="5914323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Inno GMG 2016 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(142)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511826" y="260308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256796" y="1644633"/>
            <a:ext cx="927868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Sei sceso dalla tua immensità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nostro aiuto.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Misericordia  scorre  da te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sopra tutti noi.</a:t>
            </a:r>
          </a:p>
        </p:txBody>
      </p:sp>
    </p:spTree>
    <p:extLst>
      <p:ext uri="{BB962C8B-B14F-4D97-AF65-F5344CB8AC3E}">
        <p14:creationId xmlns:p14="http://schemas.microsoft.com/office/powerpoint/2010/main" val="3410562626"/>
      </p:ext>
    </p:extLst>
  </p:cSld>
  <p:clrMapOvr>
    <a:masterClrMapping/>
  </p:clrMapOvr>
</p:sld>
</file>

<file path=ppt/slides/slide7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125251" y="1044888"/>
            <a:ext cx="8309114" cy="8556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Persi in un mondo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d’oscurità lì Tu ci trovi.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Nelle tue braccia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 stringi e poi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dai la vita per noi.</a:t>
            </a:r>
          </a:p>
          <a:p>
            <a:pPr algn="ctr">
              <a:lnSpc>
                <a:spcPts val="6000"/>
              </a:lnSpc>
            </a:pP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60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924763"/>
      </p:ext>
    </p:extLst>
  </p:cSld>
  <p:clrMapOvr>
    <a:masterClrMapping/>
  </p:clrMapOvr>
</p:sld>
</file>

<file path=ppt/slides/slide7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936010"/>
            <a:ext cx="8309114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Beato è il cuore 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che perdona!</a:t>
            </a:r>
            <a:endParaRPr lang="it-IT" sz="6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Misericordia riceverà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da Dio in cielo!       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(2 volte)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428900"/>
      </p:ext>
    </p:extLst>
  </p:cSld>
  <p:clrMapOvr>
    <a:masterClrMapping/>
  </p:clrMapOvr>
</p:sld>
</file>

<file path=ppt/slides/slide7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1501806"/>
            <a:ext cx="830911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Solo il perdono riporterà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pace nel mondo.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Solo il perdono ci svelerà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come figli tuoi.</a:t>
            </a:r>
          </a:p>
        </p:txBody>
      </p:sp>
    </p:spTree>
    <p:extLst>
      <p:ext uri="{BB962C8B-B14F-4D97-AF65-F5344CB8AC3E}">
        <p14:creationId xmlns:p14="http://schemas.microsoft.com/office/powerpoint/2010/main" val="1392538507"/>
      </p:ext>
    </p:extLst>
  </p:cSld>
  <p:clrMapOvr>
    <a:masterClrMapping/>
  </p:clrMapOvr>
</p:sld>
</file>

<file path=ppt/slides/slide7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936010"/>
            <a:ext cx="8309114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Beato è il cuore 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che perdona!</a:t>
            </a:r>
            <a:endParaRPr lang="it-IT" sz="6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Misericordia riceverà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da Dio in cielo!       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(2 volte)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35649"/>
      </p:ext>
    </p:extLst>
  </p:cSld>
  <p:clrMapOvr>
    <a:masterClrMapping/>
  </p:clrMapOvr>
</p:sld>
</file>

<file path=ppt/slides/slide7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543947"/>
            <a:ext cx="830911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 sangue in croce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hai pagato Tu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nostre povertà.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noi ci amiamo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restiamo in te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mondo crederà!</a:t>
            </a:r>
          </a:p>
        </p:txBody>
      </p:sp>
    </p:spTree>
    <p:extLst>
      <p:ext uri="{BB962C8B-B14F-4D97-AF65-F5344CB8AC3E}">
        <p14:creationId xmlns:p14="http://schemas.microsoft.com/office/powerpoint/2010/main" val="1471779009"/>
      </p:ext>
    </p:extLst>
  </p:cSld>
  <p:clrMapOvr>
    <a:masterClrMapping/>
  </p:clrMapOvr>
</p:sld>
</file>

<file path=ppt/slides/slide7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936010"/>
            <a:ext cx="8309114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Beato è il cuore 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che perdona!</a:t>
            </a:r>
            <a:endParaRPr lang="it-IT" sz="6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Misericordia riceverà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da Dio in cielo!       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(2 volte)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545197"/>
      </p:ext>
    </p:extLst>
  </p:cSld>
  <p:clrMapOvr>
    <a:masterClrMapping/>
  </p:clrMapOvr>
</p:sld>
</file>

<file path=ppt/slides/slide7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877474" y="946767"/>
            <a:ext cx="1043705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nostre angosce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 ansietà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gettiamo ogni attimo in te.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Amore che non abbandona mai,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vivi in mezzo a noi!</a:t>
            </a:r>
          </a:p>
        </p:txBody>
      </p:sp>
    </p:spTree>
    <p:extLst>
      <p:ext uri="{BB962C8B-B14F-4D97-AF65-F5344CB8AC3E}">
        <p14:creationId xmlns:p14="http://schemas.microsoft.com/office/powerpoint/2010/main" val="794157717"/>
      </p:ext>
    </p:extLst>
  </p:cSld>
  <p:clrMapOvr>
    <a:masterClrMapping/>
  </p:clrMapOvr>
</p:sld>
</file>

<file path=ppt/slides/slide7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936010"/>
            <a:ext cx="8309114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Beato è il cuore 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che perdona!</a:t>
            </a:r>
            <a:endParaRPr lang="it-IT" sz="6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Misericordia riceverà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da Dio in cielo!        </a:t>
            </a:r>
          </a:p>
          <a:p>
            <a:pPr algn="ctr"/>
            <a:r>
              <a:rPr lang="it-IT" sz="6000" b="1" i="1">
                <a:latin typeface="Calibri" panose="020F0502020204030204" pitchFamily="34" charset="0"/>
                <a:ea typeface="Calibri" panose="020F0502020204030204" pitchFamily="34" charset="0"/>
              </a:rPr>
              <a:t>(4 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volte)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906754"/>
      </p:ext>
    </p:extLst>
  </p:cSld>
  <p:clrMapOvr>
    <a:masterClrMapping/>
  </p:clrMapOvr>
</p:sld>
</file>

<file path=ppt/slides/slide7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Invochiamo la Tua presenza</a:t>
            </a:r>
          </a:p>
        </p:txBody>
      </p:sp>
    </p:spTree>
    <p:extLst>
      <p:ext uri="{BB962C8B-B14F-4D97-AF65-F5344CB8AC3E}">
        <p14:creationId xmlns:p14="http://schemas.microsoft.com/office/powerpoint/2010/main" val="534823197"/>
      </p:ext>
    </p:extLst>
  </p:cSld>
  <p:clrMapOvr>
    <a:masterClrMapping/>
  </p:clrMapOvr>
</p:sld>
</file>

<file path=ppt/slides/slide7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522" y="975048"/>
            <a:ext cx="7500730" cy="491663"/>
          </a:xfrm>
        </p:spPr>
        <p:txBody>
          <a:bodyPr>
            <a:noAutofit/>
          </a:bodyPr>
          <a:lstStyle/>
          <a:p>
            <a:r>
              <a:rPr lang="it-IT" sz="44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Invochiamo la Tua presenza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4287078" y="363622"/>
            <a:ext cx="3882886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FCA9FB6-453A-49D2-8116-C6D623ECB4C0}"/>
              </a:ext>
            </a:extLst>
          </p:cNvPr>
          <p:cNvSpPr txBox="1"/>
          <p:nvPr/>
        </p:nvSpPr>
        <p:spPr>
          <a:xfrm>
            <a:off x="2008810" y="1832333"/>
            <a:ext cx="9416957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Invochiamo la tua presenza 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vieni Signor.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Invochiamo la tua presenza 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scendi su di noi.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057746"/>
      </p:ext>
    </p:extLst>
  </p:cSld>
  <p:clrMapOvr>
    <a:masterClrMapping/>
  </p:clrMapOvr>
</p:sld>
</file>

<file path=ppt/slides/slide7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392871" y="1136064"/>
            <a:ext cx="11671300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Vieni Consolatore 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dona pace e umiltà.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Acqua viva d'amore 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questo cuore apriamo a Te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004451"/>
      </p:ext>
    </p:extLst>
  </p:cSld>
  <p:clrMapOvr>
    <a:masterClrMapping/>
  </p:clrMapOvr>
</p:sld>
</file>

<file path=ppt/slides/slide7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239133"/>
            <a:ext cx="8309114" cy="627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Vieni Spirito, vieni Spirito, 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scendi su di noi!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Vieni Spirito, vieni Spirito, 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scendi su di noi!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Vieni su noi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Maranathà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vieni su noi Spirito !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822516"/>
      </p:ext>
    </p:extLst>
  </p:cSld>
  <p:clrMapOvr>
    <a:masterClrMapping/>
  </p:clrMapOvr>
</p:sld>
</file>

<file path=ppt/slides/slide7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192498" y="818029"/>
            <a:ext cx="8309114" cy="5221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Vieni Spirito, vieni Spirito,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scendi su di noi!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Vieni Spirito, vieni Spirito, 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scendi su di noi, 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scendi su di noi</a:t>
            </a:r>
            <a:endParaRPr lang="it-IT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68011"/>
      </p:ext>
    </p:extLst>
  </p:cSld>
  <p:clrMapOvr>
    <a:masterClrMapping/>
  </p:clrMapOvr>
</p:sld>
</file>

<file path=ppt/slides/slide7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375833" y="1097977"/>
            <a:ext cx="9440333" cy="4662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Invochiamo la tua presenza, 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vieni Signor,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invochiamo la tua presenza 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scendi su di noi.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806022"/>
      </p:ext>
    </p:extLst>
  </p:cSld>
  <p:clrMapOvr>
    <a:masterClrMapping/>
  </p:clrMapOvr>
</p:sld>
</file>

<file path=ppt/slides/slide7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753887" y="1002433"/>
            <a:ext cx="894926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Vieni luce dei cuori 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dona forza e fedeltà.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Fuoco eterno d'amore 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questa vita offriamo a te</a:t>
            </a:r>
            <a:br>
              <a:rPr lang="it-IT" sz="60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960850"/>
      </p:ext>
    </p:extLst>
  </p:cSld>
  <p:clrMapOvr>
    <a:masterClrMapping/>
  </p:clrMapOvr>
</p:sld>
</file>

<file path=ppt/slides/slide7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239133"/>
            <a:ext cx="8309114" cy="627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Vieni Spirito, vieni Spirito, 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scendi su di noi!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Vieni Spirito, vieni Spirito, 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scendi su di noi!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Vieni su noi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Maranathà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vieni su noi Spirito !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481558"/>
      </p:ext>
    </p:extLst>
  </p:cSld>
  <p:clrMapOvr>
    <a:masterClrMapping/>
  </p:clrMapOvr>
</p:sld>
</file>

<file path=ppt/slides/slide7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192498" y="818029"/>
            <a:ext cx="8309114" cy="5221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Vieni Spirito, vieni Spirito,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scendi su di noi!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Vieni Spirito, vieni Spirito, 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scendi su di noi, 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scendi su di noi</a:t>
            </a:r>
            <a:endParaRPr lang="it-IT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468426"/>
      </p:ext>
    </p:extLst>
  </p:cSld>
  <p:clrMapOvr>
    <a:masterClrMapping/>
  </p:clrMapOvr>
</p:sld>
</file>

<file path=ppt/slides/slide7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0" y="3680141"/>
            <a:ext cx="8623822" cy="491663"/>
          </a:xfrm>
        </p:spPr>
        <p:txBody>
          <a:bodyPr>
            <a:noAutofit/>
          </a:bodyPr>
          <a:lstStyle/>
          <a:p>
            <a:pPr algn="ctr"/>
            <a:r>
              <a:rPr lang="en-US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JESUS CHRIST YOU ARE MY LIFE (INNO GMG 2000)</a:t>
            </a:r>
            <a:endParaRPr lang="it-IT" sz="60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443707"/>
      </p:ext>
    </p:extLst>
  </p:cSld>
  <p:clrMapOvr>
    <a:masterClrMapping/>
  </p:clrMapOvr>
</p:sld>
</file>

<file path=ppt/slides/slide7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305" y="975048"/>
            <a:ext cx="9305127" cy="491663"/>
          </a:xfrm>
        </p:spPr>
        <p:txBody>
          <a:bodyPr>
            <a:noAutofit/>
          </a:bodyPr>
          <a:lstStyle/>
          <a:p>
            <a:r>
              <a:rPr lang="en-US" sz="44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JESUS CHRIST YOU ARE MY LIFE    </a:t>
            </a:r>
            <a:r>
              <a:rPr lang="en-US" sz="36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(156)</a:t>
            </a:r>
            <a:endParaRPr lang="it-IT" sz="36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4287078" y="363622"/>
            <a:ext cx="3882886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FCA9FB6-453A-49D2-8116-C6D623ECB4C0}"/>
              </a:ext>
            </a:extLst>
          </p:cNvPr>
          <p:cNvSpPr txBox="1"/>
          <p:nvPr/>
        </p:nvSpPr>
        <p:spPr>
          <a:xfrm>
            <a:off x="2008810" y="1832333"/>
            <a:ext cx="9416957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Jesus Christ you are my life,</a:t>
            </a:r>
          </a:p>
          <a:p>
            <a:pPr algn="ctr">
              <a:spcAft>
                <a:spcPts val="1000"/>
              </a:spcAft>
            </a:pPr>
            <a:r>
              <a:rPr lang="en-US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endParaRPr lang="en-US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1000"/>
              </a:spcAft>
            </a:pP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Jesus Christ you are my life,</a:t>
            </a:r>
          </a:p>
          <a:p>
            <a:pPr algn="ctr">
              <a:spcAft>
                <a:spcPts val="1000"/>
              </a:spcAft>
            </a:pP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are my life </a:t>
            </a:r>
            <a:r>
              <a:rPr lang="en-US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endParaRPr lang="en-US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469199"/>
      </p:ext>
    </p:extLst>
  </p:cSld>
  <p:clrMapOvr>
    <a:masterClrMapping/>
  </p:clrMapOvr>
</p:sld>
</file>

<file path=ppt/slides/slide7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392871" y="1136064"/>
            <a:ext cx="11671300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sei vita, sei verità,</a:t>
            </a:r>
          </a:p>
          <a:p>
            <a:pPr algn="ctr"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sei la nostra vita,</a:t>
            </a:r>
          </a:p>
          <a:p>
            <a:pPr algn="ctr"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camminando insieme a Te</a:t>
            </a:r>
          </a:p>
          <a:p>
            <a:pPr algn="ctr"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vivremo in Te per sempre.</a:t>
            </a:r>
          </a:p>
        </p:txBody>
      </p:sp>
    </p:spTree>
    <p:extLst>
      <p:ext uri="{BB962C8B-B14F-4D97-AF65-F5344CB8AC3E}">
        <p14:creationId xmlns:p14="http://schemas.microsoft.com/office/powerpoint/2010/main" val="1512471641"/>
      </p:ext>
    </p:extLst>
  </p:cSld>
  <p:clrMapOvr>
    <a:masterClrMapping/>
  </p:clrMapOvr>
</p:sld>
</file>

<file path=ppt/slides/slide7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392871" y="1136064"/>
            <a:ext cx="11671300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Jesus Christ you are my life,</a:t>
            </a:r>
          </a:p>
          <a:p>
            <a:pPr algn="ctr">
              <a:spcAft>
                <a:spcPts val="1000"/>
              </a:spcAft>
            </a:pPr>
            <a:r>
              <a:rPr lang="en-US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endParaRPr lang="en-US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1000"/>
              </a:spcAft>
            </a:pP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Jesus Christ you are my life,</a:t>
            </a:r>
          </a:p>
          <a:p>
            <a:pPr algn="ctr">
              <a:spcAft>
                <a:spcPts val="1000"/>
              </a:spcAft>
            </a:pP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are my life </a:t>
            </a:r>
            <a:r>
              <a:rPr lang="en-US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endParaRPr lang="en-US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377205"/>
      </p:ext>
    </p:extLst>
  </p:cSld>
  <p:clrMapOvr>
    <a:masterClrMapping/>
  </p:clrMapOvr>
</p:sld>
</file>

<file path=ppt/slides/slide7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392871" y="1136064"/>
            <a:ext cx="11671300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Nella gioia </a:t>
            </a: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camminerem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ctr"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portando il Tuo Vangelo,</a:t>
            </a:r>
          </a:p>
          <a:p>
            <a:pPr algn="ctr"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testimoni di carità,</a:t>
            </a:r>
          </a:p>
          <a:p>
            <a:pPr algn="ctr">
              <a:spcAft>
                <a:spcPts val="1000"/>
              </a:spcAft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figli di Dio nel mondo</a:t>
            </a:r>
          </a:p>
        </p:txBody>
      </p:sp>
    </p:spTree>
    <p:extLst>
      <p:ext uri="{BB962C8B-B14F-4D97-AF65-F5344CB8AC3E}">
        <p14:creationId xmlns:p14="http://schemas.microsoft.com/office/powerpoint/2010/main" val="2297237589"/>
      </p:ext>
    </p:extLst>
  </p:cSld>
  <p:clrMapOvr>
    <a:masterClrMapping/>
  </p:clrMapOvr>
</p:sld>
</file>

<file path=ppt/slides/slide7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392871" y="1136064"/>
            <a:ext cx="11671300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Jesus Christ you are my life,</a:t>
            </a:r>
          </a:p>
          <a:p>
            <a:pPr algn="ctr">
              <a:spcAft>
                <a:spcPts val="1000"/>
              </a:spcAft>
            </a:pPr>
            <a:r>
              <a:rPr lang="en-US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endParaRPr lang="en-US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1000"/>
              </a:spcAft>
            </a:pP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Jesus Christ you are my life,</a:t>
            </a:r>
          </a:p>
          <a:p>
            <a:pPr algn="ctr">
              <a:spcAft>
                <a:spcPts val="1000"/>
              </a:spcAft>
            </a:pP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are my life </a:t>
            </a:r>
            <a:r>
              <a:rPr lang="en-US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endParaRPr lang="en-US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373502"/>
      </p:ext>
    </p:extLst>
  </p:cSld>
  <p:clrMapOvr>
    <a:masterClrMapping/>
  </p:clrMapOvr>
</p:sld>
</file>

<file path=ppt/slides/slide7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392871" y="1136064"/>
            <a:ext cx="11671300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Jesus Christ you are my life,</a:t>
            </a:r>
          </a:p>
          <a:p>
            <a:pPr algn="ctr">
              <a:spcAft>
                <a:spcPts val="1000"/>
              </a:spcAft>
            </a:pPr>
            <a:r>
              <a:rPr lang="en-US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endParaRPr lang="en-US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1000"/>
              </a:spcAft>
            </a:pP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Jesus Christ you are my life,</a:t>
            </a:r>
          </a:p>
          <a:p>
            <a:pPr algn="ctr">
              <a:spcAft>
                <a:spcPts val="1000"/>
              </a:spcAft>
            </a:pP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are my life </a:t>
            </a:r>
            <a:r>
              <a:rPr lang="en-US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endParaRPr lang="en-US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649197"/>
      </p:ext>
    </p:extLst>
  </p:cSld>
  <p:clrMapOvr>
    <a:masterClrMapping/>
  </p:clrMapOvr>
</p:sld>
</file>

<file path=ppt/slides/slide7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422505" y="128530"/>
            <a:ext cx="11671300" cy="627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Jesus Christ you are my life,</a:t>
            </a:r>
          </a:p>
          <a:p>
            <a:pPr algn="ctr">
              <a:spcAft>
                <a:spcPts val="1000"/>
              </a:spcAft>
            </a:pPr>
            <a:r>
              <a:rPr lang="en-US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endParaRPr lang="en-US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1000"/>
              </a:spcAft>
            </a:pP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Jesus Christ you are my life,</a:t>
            </a:r>
          </a:p>
          <a:p>
            <a:pPr algn="ctr">
              <a:spcAft>
                <a:spcPts val="1000"/>
              </a:spcAft>
            </a:pP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are my life </a:t>
            </a:r>
            <a:r>
              <a:rPr lang="en-US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endParaRPr lang="en-US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1000"/>
              </a:spcAft>
            </a:pP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are my life </a:t>
            </a:r>
            <a:r>
              <a:rPr lang="en-US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endParaRPr lang="en-US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1000"/>
              </a:spcAft>
            </a:pPr>
            <a:r>
              <a:rPr lang="en-US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are my life </a:t>
            </a:r>
            <a:r>
              <a:rPr lang="en-US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Alleluja</a:t>
            </a:r>
            <a:endParaRPr lang="en-US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125470"/>
      </p:ext>
    </p:extLst>
  </p:cSld>
  <p:clrMapOvr>
    <a:masterClrMapping/>
  </p:clrMapOvr>
</p:sld>
</file>

<file path=ppt/slides/slide7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229" y="2942003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mia anima canta</a:t>
            </a:r>
          </a:p>
        </p:txBody>
      </p:sp>
    </p:spTree>
    <p:extLst>
      <p:ext uri="{BB962C8B-B14F-4D97-AF65-F5344CB8AC3E}">
        <p14:creationId xmlns:p14="http://schemas.microsoft.com/office/powerpoint/2010/main" val="2628089127"/>
      </p:ext>
    </p:extLst>
  </p:cSld>
  <p:clrMapOvr>
    <a:masterClrMapping/>
  </p:clrMapOvr>
</p:sld>
</file>

<file path=ppt/slides/slide7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117" y="940044"/>
            <a:ext cx="6223559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mia anima canta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(52)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228928" y="1775165"/>
            <a:ext cx="973413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 mia anima canta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 grandezza del Signore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Il mio spirito esulta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nel mio Salvatore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FBDF42B6-DDCA-AB99-A9EA-DF5BD06E7DB9}"/>
              </a:ext>
            </a:extLst>
          </p:cNvPr>
          <p:cNvSpPr txBox="1">
            <a:spLocks/>
          </p:cNvSpPr>
          <p:nvPr/>
        </p:nvSpPr>
        <p:spPr>
          <a:xfrm>
            <a:off x="3516829" y="375967"/>
            <a:ext cx="5396878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4028843176"/>
      </p:ext>
    </p:extLst>
  </p:cSld>
  <p:clrMapOvr>
    <a:masterClrMapping/>
  </p:clrMapOvr>
</p:sld>
</file>

<file path=ppt/slides/slide7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228931" y="1536174"/>
            <a:ext cx="973413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Nella mia povertà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l’Infinito mi ha guardata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In eterno ogni creatura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mi chiamerà beata</a:t>
            </a:r>
          </a:p>
        </p:txBody>
      </p:sp>
    </p:spTree>
    <p:extLst>
      <p:ext uri="{BB962C8B-B14F-4D97-AF65-F5344CB8AC3E}">
        <p14:creationId xmlns:p14="http://schemas.microsoft.com/office/powerpoint/2010/main" val="4068006761"/>
      </p:ext>
    </p:extLst>
  </p:cSld>
  <p:clrMapOvr>
    <a:masterClrMapping/>
  </p:clrMapOvr>
</p:sld>
</file>

<file path=ppt/slides/slide7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491644" y="502425"/>
            <a:ext cx="1141012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mia gioia è nel Signore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ha compiuto grandi cose in me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mia lode al Dio fedele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ha soccorso il suo popolo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non ha dimenticato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le sue promesse d’amore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915744"/>
      </p:ext>
    </p:extLst>
  </p:cSld>
  <p:clrMapOvr>
    <a:masterClrMapping/>
  </p:clrMapOvr>
</p:sld>
</file>

<file path=ppt/slides/slide7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277266" y="1565699"/>
            <a:ext cx="973413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 mia anima canta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 grandezza del Signore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Il mio spirito esulta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nel mio Salvatore</a:t>
            </a:r>
          </a:p>
        </p:txBody>
      </p:sp>
    </p:spTree>
    <p:extLst>
      <p:ext uri="{BB962C8B-B14F-4D97-AF65-F5344CB8AC3E}">
        <p14:creationId xmlns:p14="http://schemas.microsoft.com/office/powerpoint/2010/main" val="2862612129"/>
      </p:ext>
    </p:extLst>
  </p:cSld>
  <p:clrMapOvr>
    <a:masterClrMapping/>
  </p:clrMapOvr>
</p:sld>
</file>

<file path=ppt/slides/slide7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228931" y="1536174"/>
            <a:ext cx="973413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Nella mia povertà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l’Infinito mi ha guardata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In eterno ogni creatura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mi chiamerà beata</a:t>
            </a:r>
          </a:p>
        </p:txBody>
      </p:sp>
    </p:spTree>
    <p:extLst>
      <p:ext uri="{BB962C8B-B14F-4D97-AF65-F5344CB8AC3E}">
        <p14:creationId xmlns:p14="http://schemas.microsoft.com/office/powerpoint/2010/main" val="3250691888"/>
      </p:ext>
    </p:extLst>
  </p:cSld>
  <p:clrMapOvr>
    <a:masterClrMapping/>
  </p:clrMapOvr>
</p:sld>
</file>

<file path=ppt/slides/slide7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451362" y="522567"/>
            <a:ext cx="1141012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Ha disperso i superbi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nei pensieri inconfessabili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Ha deposto i potenti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ha risollevato gli umili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Ha saziato gli affamati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aperto ai ricchi le mani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065344"/>
      </p:ext>
    </p:extLst>
  </p:cSld>
  <p:clrMapOvr>
    <a:masterClrMapping/>
  </p:clrMapOvr>
</p:sld>
</file>

<file path=ppt/slides/slide7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277266" y="1565699"/>
            <a:ext cx="973413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 mia anima canta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 grandezza del Signore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Il mio spirito esulta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nel mio Salvatore</a:t>
            </a:r>
          </a:p>
        </p:txBody>
      </p:sp>
    </p:spTree>
    <p:extLst>
      <p:ext uri="{BB962C8B-B14F-4D97-AF65-F5344CB8AC3E}">
        <p14:creationId xmlns:p14="http://schemas.microsoft.com/office/powerpoint/2010/main" val="208021495"/>
      </p:ext>
    </p:extLst>
  </p:cSld>
  <p:clrMapOvr>
    <a:masterClrMapping/>
  </p:clrMapOvr>
</p:sld>
</file>

<file path=ppt/slides/slide7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228931" y="1536174"/>
            <a:ext cx="973413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Nella mia povertà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l’Infinito mi ha guardata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In eterno ogni creatura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mi chiamerà beata</a:t>
            </a:r>
          </a:p>
        </p:txBody>
      </p:sp>
    </p:spTree>
    <p:extLst>
      <p:ext uri="{BB962C8B-B14F-4D97-AF65-F5344CB8AC3E}">
        <p14:creationId xmlns:p14="http://schemas.microsoft.com/office/powerpoint/2010/main" val="1857292084"/>
      </p:ext>
    </p:extLst>
  </p:cSld>
  <p:clrMapOvr>
    <a:masterClrMapping/>
  </p:clrMapOvr>
</p:sld>
</file>

<file path=ppt/slides/slide7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229" y="2942003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Pace del Signore</a:t>
            </a:r>
          </a:p>
        </p:txBody>
      </p:sp>
    </p:spTree>
    <p:extLst>
      <p:ext uri="{BB962C8B-B14F-4D97-AF65-F5344CB8AC3E}">
        <p14:creationId xmlns:p14="http://schemas.microsoft.com/office/powerpoint/2010/main" val="4244824209"/>
      </p:ext>
    </p:extLst>
  </p:cSld>
  <p:clrMapOvr>
    <a:masterClrMapping/>
  </p:clrMapOvr>
</p:sld>
</file>

<file path=ppt/slides/slide7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4008" y="425682"/>
            <a:ext cx="5103984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pace del Signore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37515" y="1093164"/>
            <a:ext cx="12154485" cy="5339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pace del Signore sia con te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    La pace del Signore dentro te.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pace vera che il mondo 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non può dare.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pace del Signore su di te.  </a:t>
            </a:r>
            <a:r>
              <a:rPr lang="it-IT" sz="4800" b="1" dirty="0">
                <a:latin typeface="Calibri" panose="020F0502020204030204" pitchFamily="34" charset="0"/>
                <a:cs typeface="Calibri" panose="020F0502020204030204" pitchFamily="34" charset="0"/>
              </a:rPr>
              <a:t>(3 volte)</a:t>
            </a:r>
          </a:p>
        </p:txBody>
      </p:sp>
    </p:spTree>
    <p:extLst>
      <p:ext uri="{BB962C8B-B14F-4D97-AF65-F5344CB8AC3E}">
        <p14:creationId xmlns:p14="http://schemas.microsoft.com/office/powerpoint/2010/main" val="1078988102"/>
      </p:ext>
    </p:extLst>
  </p:cSld>
  <p:clrMapOvr>
    <a:masterClrMapping/>
  </p:clrMapOvr>
</p:sld>
</file>

<file path=ppt/slides/slide7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229" y="2942003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vera gioia</a:t>
            </a:r>
          </a:p>
        </p:txBody>
      </p:sp>
    </p:spTree>
    <p:extLst>
      <p:ext uri="{BB962C8B-B14F-4D97-AF65-F5344CB8AC3E}">
        <p14:creationId xmlns:p14="http://schemas.microsoft.com/office/powerpoint/2010/main" val="1236071160"/>
      </p:ext>
    </p:extLst>
  </p:cSld>
  <p:clrMapOvr>
    <a:masterClrMapping/>
  </p:clrMapOvr>
</p:sld>
</file>

<file path=ppt/slides/slide7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047" y="1072974"/>
            <a:ext cx="3506443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vera gioia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228928" y="1775165"/>
            <a:ext cx="9734137" cy="427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vera gioia nasce nella pace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vera gioia non consuma 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cuore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è come fuoco con il suo calore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FBDF42B6-DDCA-AB99-A9EA-DF5BD06E7DB9}"/>
              </a:ext>
            </a:extLst>
          </p:cNvPr>
          <p:cNvSpPr txBox="1">
            <a:spLocks/>
          </p:cNvSpPr>
          <p:nvPr/>
        </p:nvSpPr>
        <p:spPr>
          <a:xfrm>
            <a:off x="3690727" y="347770"/>
            <a:ext cx="4810537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Lavanda dei piedi</a:t>
            </a:r>
          </a:p>
        </p:txBody>
      </p:sp>
    </p:spTree>
    <p:extLst>
      <p:ext uri="{BB962C8B-B14F-4D97-AF65-F5344CB8AC3E}">
        <p14:creationId xmlns:p14="http://schemas.microsoft.com/office/powerpoint/2010/main" val="3709307712"/>
      </p:ext>
    </p:extLst>
  </p:cSld>
  <p:clrMapOvr>
    <a:masterClrMapping/>
  </p:clrMapOvr>
</p:sld>
</file>

<file path=ppt/slides/slide7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390939" y="1644621"/>
            <a:ext cx="11410121" cy="3215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dona vita quando il cuore muore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vera gioia costruisce il mondo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porta luce nell'oscurità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303369"/>
      </p:ext>
    </p:extLst>
  </p:cSld>
  <p:clrMapOvr>
    <a:masterClrMapping/>
  </p:clrMapOvr>
</p:sld>
</file>

<file path=ppt/slides/slide7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516836" y="1528049"/>
            <a:ext cx="11502886" cy="3215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vera gioia nasce dalla luce,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splende viva in un cuore puro,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verità sostiene la sua fiamma</a:t>
            </a:r>
          </a:p>
        </p:txBody>
      </p:sp>
    </p:spTree>
    <p:extLst>
      <p:ext uri="{BB962C8B-B14F-4D97-AF65-F5344CB8AC3E}">
        <p14:creationId xmlns:p14="http://schemas.microsoft.com/office/powerpoint/2010/main" val="1680494587"/>
      </p:ext>
    </p:extLst>
  </p:cSld>
  <p:clrMapOvr>
    <a:masterClrMapping/>
  </p:clrMapOvr>
</p:sld>
</file>

<file path=ppt/slides/slide7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364435" y="1290337"/>
            <a:ext cx="11463130" cy="427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perciò non teme ombra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nè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menzogna,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vera gioia libera il tuo cuore,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ti rende canto nella libertà.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36770"/>
      </p:ext>
    </p:extLst>
  </p:cSld>
  <p:clrMapOvr>
    <a:masterClrMapping/>
  </p:clrMapOvr>
</p:sld>
</file>

<file path=ppt/slides/slide7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901148" y="1821252"/>
            <a:ext cx="10946295" cy="3215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vera gioia vola sopra il mondo,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ed il peccato non potrà fermarla,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le sue ali splendono di grazia,</a:t>
            </a:r>
          </a:p>
        </p:txBody>
      </p:sp>
    </p:spTree>
    <p:extLst>
      <p:ext uri="{BB962C8B-B14F-4D97-AF65-F5344CB8AC3E}">
        <p14:creationId xmlns:p14="http://schemas.microsoft.com/office/powerpoint/2010/main" val="2168148300"/>
      </p:ext>
    </p:extLst>
  </p:cSld>
  <p:clrMapOvr>
    <a:masterClrMapping/>
  </p:clrMapOvr>
</p:sld>
</file>

<file path=ppt/slides/slide7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490330" y="1648019"/>
            <a:ext cx="11516139" cy="3215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dono di Cristo e della Sua salvezza,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tutti unisce come in un abbraccio,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tutti ama nella carità.</a:t>
            </a:r>
          </a:p>
        </p:txBody>
      </p:sp>
    </p:spTree>
    <p:extLst>
      <p:ext uri="{BB962C8B-B14F-4D97-AF65-F5344CB8AC3E}">
        <p14:creationId xmlns:p14="http://schemas.microsoft.com/office/powerpoint/2010/main" val="4034219777"/>
      </p:ext>
    </p:extLst>
  </p:cSld>
  <p:clrMapOvr>
    <a:masterClrMapping/>
  </p:clrMapOvr>
</p:sld>
</file>

<file path=ppt/slides/slide7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229" y="2942003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</p:txBody>
      </p:sp>
    </p:spTree>
    <p:extLst>
      <p:ext uri="{BB962C8B-B14F-4D97-AF65-F5344CB8AC3E}">
        <p14:creationId xmlns:p14="http://schemas.microsoft.com/office/powerpoint/2010/main" val="36038047"/>
      </p:ext>
    </p:extLst>
  </p:cSld>
  <p:clrMapOvr>
    <a:masterClrMapping/>
  </p:clrMapOvr>
</p:sld>
</file>

<file path=ppt/slides/slide7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726" y="848114"/>
            <a:ext cx="7438114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Laudato Sii, Signore mio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(11)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921566" y="2043540"/>
            <a:ext cx="8746435" cy="5239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912985"/>
      </p:ext>
    </p:extLst>
  </p:cSld>
  <p:clrMapOvr>
    <a:masterClrMapping/>
  </p:clrMapOvr>
</p:sld>
</file>

<file path=ppt/slides/slide7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2014331" y="1353668"/>
            <a:ext cx="8746435" cy="4269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Per il sole d'ogni giorno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che riscalda e dona vita,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egli illumina il cammino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di chi cerca Te, Signore.</a:t>
            </a:r>
            <a:endParaRPr lang="it-IT" sz="6000" b="1" dirty="0"/>
          </a:p>
        </p:txBody>
      </p:sp>
    </p:spTree>
    <p:extLst>
      <p:ext uri="{BB962C8B-B14F-4D97-AF65-F5344CB8AC3E}">
        <p14:creationId xmlns:p14="http://schemas.microsoft.com/office/powerpoint/2010/main" val="3011181871"/>
      </p:ext>
    </p:extLst>
  </p:cSld>
  <p:clrMapOvr>
    <a:masterClrMapping/>
  </p:clrMapOvr>
</p:sld>
</file>

<file path=ppt/slides/slide7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2014331" y="1353668"/>
            <a:ext cx="8746435" cy="4269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Per la luna e per le stelle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io le sento mie sorelle,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le hai formate su nel cielo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e le doni a chi è nel buio.</a:t>
            </a:r>
            <a:endParaRPr lang="it-IT" sz="6000" b="1" dirty="0"/>
          </a:p>
        </p:txBody>
      </p:sp>
    </p:spTree>
    <p:extLst>
      <p:ext uri="{BB962C8B-B14F-4D97-AF65-F5344CB8AC3E}">
        <p14:creationId xmlns:p14="http://schemas.microsoft.com/office/powerpoint/2010/main" val="2369513120"/>
      </p:ext>
    </p:extLst>
  </p:cSld>
  <p:clrMapOvr>
    <a:masterClrMapping/>
  </p:clrMapOvr>
</p:sld>
</file>

<file path=ppt/slides/slide7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1139334"/>
            <a:ext cx="8746435" cy="5239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272928"/>
      </p:ext>
    </p:extLst>
  </p:cSld>
  <p:clrMapOvr>
    <a:masterClrMapping/>
  </p:clrMapOvr>
</p:sld>
</file>

<file path=ppt/slides/slide7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921566" y="1290337"/>
            <a:ext cx="8746435" cy="427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la nostra madre terra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ci dona fiori ed erba,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su di lei noi fatichiamo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il pane d'ogni giorno.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80683"/>
      </p:ext>
    </p:extLst>
  </p:cSld>
  <p:clrMapOvr>
    <a:masterClrMapping/>
  </p:clrMapOvr>
</p:sld>
</file>

<file path=ppt/slides/slide7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949701" y="1104108"/>
            <a:ext cx="8746435" cy="4269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Per chi soffre con coraggio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e perdona nel Tuo amore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Tu gli dai la pace Tua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alla sera della vita.</a:t>
            </a:r>
            <a:endParaRPr lang="it-IT" sz="6000" b="1" dirty="0"/>
          </a:p>
        </p:txBody>
      </p:sp>
    </p:spTree>
    <p:extLst>
      <p:ext uri="{BB962C8B-B14F-4D97-AF65-F5344CB8AC3E}">
        <p14:creationId xmlns:p14="http://schemas.microsoft.com/office/powerpoint/2010/main" val="896264178"/>
      </p:ext>
    </p:extLst>
  </p:cSld>
  <p:clrMapOvr>
    <a:masterClrMapping/>
  </p:clrMapOvr>
</p:sld>
</file>

<file path=ppt/slides/slide7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1097131"/>
            <a:ext cx="8746435" cy="5239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065937"/>
      </p:ext>
    </p:extLst>
  </p:cSld>
  <p:clrMapOvr>
    <a:masterClrMapping/>
  </p:clrMapOvr>
</p:sld>
</file>

<file path=ppt/slides/slide7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444282" y="1081379"/>
            <a:ext cx="9303435" cy="427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Per la morte che è di tutti 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io la sento ad ogni istante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Ma se vivo nel Tuo amore dona un senso alla mia vita .</a:t>
            </a:r>
          </a:p>
        </p:txBody>
      </p:sp>
    </p:spTree>
    <p:extLst>
      <p:ext uri="{BB962C8B-B14F-4D97-AF65-F5344CB8AC3E}">
        <p14:creationId xmlns:p14="http://schemas.microsoft.com/office/powerpoint/2010/main" val="1866927938"/>
      </p:ext>
    </p:extLst>
  </p:cSld>
  <p:clrMapOvr>
    <a:masterClrMapping/>
  </p:clrMapOvr>
</p:sld>
</file>

<file path=ppt/slides/slide7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998806" y="763174"/>
            <a:ext cx="10818055" cy="5331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Per l'amore che è nel mondo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tra una donna e l'uomo suo,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per la vita dei bambini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che il mio mondo 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fanno nuovo.</a:t>
            </a:r>
            <a:endParaRPr lang="it-IT" sz="6000" b="1" dirty="0"/>
          </a:p>
        </p:txBody>
      </p:sp>
    </p:spTree>
    <p:extLst>
      <p:ext uri="{BB962C8B-B14F-4D97-AF65-F5344CB8AC3E}">
        <p14:creationId xmlns:p14="http://schemas.microsoft.com/office/powerpoint/2010/main" val="2580703462"/>
      </p:ext>
    </p:extLst>
  </p:cSld>
  <p:clrMapOvr>
    <a:masterClrMapping/>
  </p:clrMapOvr>
</p:sld>
</file>

<file path=ppt/slides/slide7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956454"/>
            <a:ext cx="8746435" cy="5239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278652"/>
      </p:ext>
    </p:extLst>
  </p:cSld>
  <p:clrMapOvr>
    <a:masterClrMapping/>
  </p:clrMapOvr>
</p:sld>
</file>

<file path=ppt/slides/slide7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921566" y="1294088"/>
            <a:ext cx="8746435" cy="4269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Io Ti canto, mio Signore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e con me la creazione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Ti ringrazia umilmente</a:t>
            </a:r>
          </a:p>
          <a:p>
            <a:pPr algn="ctr">
              <a:lnSpc>
                <a:spcPct val="115000"/>
              </a:lnSpc>
            </a:pPr>
            <a:r>
              <a:rPr lang="it-IT" sz="6000" b="1" dirty="0">
                <a:latin typeface="Calibri" panose="020F0502020204030204" pitchFamily="34" charset="0"/>
              </a:rPr>
              <a:t>perché Tu sei il Signore.</a:t>
            </a:r>
            <a:endParaRPr lang="it-IT" sz="6000" b="1" dirty="0"/>
          </a:p>
        </p:txBody>
      </p:sp>
    </p:spTree>
    <p:extLst>
      <p:ext uri="{BB962C8B-B14F-4D97-AF65-F5344CB8AC3E}">
        <p14:creationId xmlns:p14="http://schemas.microsoft.com/office/powerpoint/2010/main" val="1795555050"/>
      </p:ext>
    </p:extLst>
  </p:cSld>
  <p:clrMapOvr>
    <a:masterClrMapping/>
  </p:clrMapOvr>
</p:sld>
</file>

<file path=ppt/slides/slide7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1139334"/>
            <a:ext cx="8746435" cy="5239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Laudato sii, Signore mio</a:t>
            </a:r>
          </a:p>
          <a:p>
            <a:pPr algn="ctr">
              <a:lnSpc>
                <a:spcPct val="115000"/>
              </a:lnSpc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118315"/>
      </p:ext>
    </p:extLst>
  </p:cSld>
  <p:clrMapOvr>
    <a:masterClrMapping/>
  </p:clrMapOvr>
</p:sld>
</file>

<file path=ppt/slides/slide7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229" y="2942003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mani alzate</a:t>
            </a:r>
          </a:p>
        </p:txBody>
      </p:sp>
    </p:spTree>
    <p:extLst>
      <p:ext uri="{BB962C8B-B14F-4D97-AF65-F5344CB8AC3E}">
        <p14:creationId xmlns:p14="http://schemas.microsoft.com/office/powerpoint/2010/main" val="4211549406"/>
      </p:ext>
    </p:extLst>
  </p:cSld>
  <p:clrMapOvr>
    <a:masterClrMapping/>
  </p:clrMapOvr>
</p:sld>
</file>

<file path=ppt/slides/slide7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847" y="872871"/>
            <a:ext cx="3930306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mani alzate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581814" y="262803"/>
            <a:ext cx="5028373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offertorio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FCA9FB6-453A-49D2-8116-C6D623ECB4C0}"/>
              </a:ext>
            </a:extLst>
          </p:cNvPr>
          <p:cNvSpPr txBox="1"/>
          <p:nvPr/>
        </p:nvSpPr>
        <p:spPr>
          <a:xfrm>
            <a:off x="1831620" y="1442633"/>
            <a:ext cx="8793803" cy="5152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mani alzate verso Te,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Signor, per offrirti il mondo.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mani alzate verso Te,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Signor, gioia è in me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 profondo.</a:t>
            </a:r>
            <a:endParaRPr lang="it-IT" sz="52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61428"/>
      </p:ext>
    </p:extLst>
  </p:cSld>
  <p:clrMapOvr>
    <a:masterClrMapping/>
  </p:clrMapOvr>
</p:sld>
</file>

<file path=ppt/slides/slide7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921566" y="462101"/>
            <a:ext cx="8746435" cy="5763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Guardaci Tu, Signore, 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siamo tuoi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piccoli siam davanti a Te.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Come ruscelli siamo 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d'acqua limpida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semplici e puri innanzi a Te.</a:t>
            </a:r>
            <a:endParaRPr lang="it-IT" sz="5400" b="1" dirty="0"/>
          </a:p>
        </p:txBody>
      </p:sp>
    </p:spTree>
    <p:extLst>
      <p:ext uri="{BB962C8B-B14F-4D97-AF65-F5344CB8AC3E}">
        <p14:creationId xmlns:p14="http://schemas.microsoft.com/office/powerpoint/2010/main" val="1975633593"/>
      </p:ext>
    </p:extLst>
  </p:cSld>
  <p:clrMapOvr>
    <a:masterClrMapping/>
  </p:clrMapOvr>
</p:sld>
</file>

<file path=ppt/slides/slide7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FCA9FB6-453A-49D2-8116-C6D623ECB4C0}"/>
              </a:ext>
            </a:extLst>
          </p:cNvPr>
          <p:cNvSpPr txBox="1"/>
          <p:nvPr/>
        </p:nvSpPr>
        <p:spPr>
          <a:xfrm>
            <a:off x="1831620" y="852718"/>
            <a:ext cx="8793803" cy="5152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mani alzate verso Te,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Signor, per offrirti il mondo.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mani alzate verso Te,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Signor, gioia è in me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 profondo.</a:t>
            </a:r>
            <a:endParaRPr lang="it-IT" sz="52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76015"/>
      </p:ext>
    </p:extLst>
  </p:cSld>
  <p:clrMapOvr>
    <a:masterClrMapping/>
  </p:clrMapOvr>
</p:sld>
</file>

<file path=ppt/slides/slide7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471830"/>
            <a:ext cx="8746435" cy="5763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Guidaci Tu, Signore, 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siamo tuoi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Sei Via, Vita e Verità.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Se ci terrai le mani 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nella mano,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il cuore più non temerà.</a:t>
            </a:r>
            <a:endParaRPr lang="it-IT" sz="5400" b="1" dirty="0"/>
          </a:p>
        </p:txBody>
      </p:sp>
    </p:spTree>
    <p:extLst>
      <p:ext uri="{BB962C8B-B14F-4D97-AF65-F5344CB8AC3E}">
        <p14:creationId xmlns:p14="http://schemas.microsoft.com/office/powerpoint/2010/main" val="3962527941"/>
      </p:ext>
    </p:extLst>
  </p:cSld>
  <p:clrMapOvr>
    <a:masterClrMapping/>
  </p:clrMapOvr>
</p:sld>
</file>

<file path=ppt/slides/slide7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FCA9FB6-453A-49D2-8116-C6D623ECB4C0}"/>
              </a:ext>
            </a:extLst>
          </p:cNvPr>
          <p:cNvSpPr txBox="1"/>
          <p:nvPr/>
        </p:nvSpPr>
        <p:spPr>
          <a:xfrm>
            <a:off x="1831620" y="852718"/>
            <a:ext cx="8793803" cy="5152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mani alzate verso Te,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Signor, per offrirti il mondo.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mani alzate verso Te,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Signor, gioia è in me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 profondo.</a:t>
            </a:r>
            <a:endParaRPr lang="it-IT" sz="52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667745"/>
      </p:ext>
    </p:extLst>
  </p:cSld>
  <p:clrMapOvr>
    <a:masterClrMapping/>
  </p:clrMapOvr>
</p:sld>
</file>

<file path=ppt/slides/slide7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AB288-C120-1CA1-DCC9-B6F0C553C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A24021BA-6B56-ED58-7CC4-3ED59E0BF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229" y="2942003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tue meraviglie</a:t>
            </a:r>
          </a:p>
        </p:txBody>
      </p:sp>
    </p:spTree>
    <p:extLst>
      <p:ext uri="{BB962C8B-B14F-4D97-AF65-F5344CB8AC3E}">
        <p14:creationId xmlns:p14="http://schemas.microsoft.com/office/powerpoint/2010/main" val="63609601"/>
      </p:ext>
    </p:extLst>
  </p:cSld>
  <p:clrMapOvr>
    <a:masterClrMapping/>
  </p:clrMapOvr>
</p:sld>
</file>

<file path=ppt/slides/slide7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4408A-F9D6-8300-5C74-72A3A9F8A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AEED82-6E73-D55D-5433-3979DEAC6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0932" y="272918"/>
            <a:ext cx="6080759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tue meraviglie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(191)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156FA87-D267-7CFE-1C09-6A32E9573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A45E2DF1-EBD2-FD00-3C27-B70F4D4DAE02}"/>
              </a:ext>
            </a:extLst>
          </p:cNvPr>
          <p:cNvSpPr txBox="1">
            <a:spLocks/>
          </p:cNvSpPr>
          <p:nvPr/>
        </p:nvSpPr>
        <p:spPr>
          <a:xfrm>
            <a:off x="696880" y="321429"/>
            <a:ext cx="5028373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4DDC1F6-A01B-5509-F2F7-34F7821E9E25}"/>
              </a:ext>
            </a:extLst>
          </p:cNvPr>
          <p:cNvSpPr txBox="1"/>
          <p:nvPr/>
        </p:nvSpPr>
        <p:spPr>
          <a:xfrm>
            <a:off x="1115568" y="904260"/>
            <a:ext cx="1067255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Ora lascia, oh Signore,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io vada in pace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perché ho visto le tue meraviglie.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tuo popolo in festa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le strade correrà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portare le tue meraviglie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927434"/>
      </p:ext>
    </p:extLst>
  </p:cSld>
  <p:clrMapOvr>
    <a:masterClrMapping/>
  </p:clrMapOvr>
</p:sld>
</file>

<file path=ppt/slides/slide7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3AD0D-EBA7-FEBC-811E-A5D43F571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027C0EB4-895F-781D-11FB-C2A0448D7BFE}"/>
              </a:ext>
            </a:extLst>
          </p:cNvPr>
          <p:cNvSpPr txBox="1"/>
          <p:nvPr/>
        </p:nvSpPr>
        <p:spPr>
          <a:xfrm>
            <a:off x="800100" y="105485"/>
            <a:ext cx="1090422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</a:rPr>
              <a:t>La tua presenza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ha riempito d'amore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le nostre vite, le nostre giornate.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In te una sola anima,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un solo cuore siamo noi: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con te la luce risplende,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splende più chiara che mai! </a:t>
            </a:r>
            <a:endParaRPr lang="it-IT" sz="6000" b="1" dirty="0"/>
          </a:p>
        </p:txBody>
      </p:sp>
    </p:spTree>
    <p:extLst>
      <p:ext uri="{BB962C8B-B14F-4D97-AF65-F5344CB8AC3E}">
        <p14:creationId xmlns:p14="http://schemas.microsoft.com/office/powerpoint/2010/main" val="3185622385"/>
      </p:ext>
    </p:extLst>
  </p:cSld>
  <p:clrMapOvr>
    <a:masterClrMapping/>
  </p:clrMapOvr>
</p:sld>
</file>

<file path=ppt/slides/slide7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3A72C-759D-5062-F3C5-9CEFD711F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27F092E-B600-CFF1-A172-F2E3B7A77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7C0EEA0B-56E3-15F7-6141-86B964149291}"/>
              </a:ext>
            </a:extLst>
          </p:cNvPr>
          <p:cNvSpPr txBox="1"/>
          <p:nvPr/>
        </p:nvSpPr>
        <p:spPr>
          <a:xfrm>
            <a:off x="1124712" y="447060"/>
            <a:ext cx="1067255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Ora lascia, oh Signore,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io vada in pace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perché ho visto le tue meraviglie.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tuo popolo in festa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le strade correrà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portare le tue meraviglie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689372"/>
      </p:ext>
    </p:extLst>
  </p:cSld>
  <p:clrMapOvr>
    <a:masterClrMapping/>
  </p:clrMapOvr>
</p:sld>
</file>

<file path=ppt/slides/slide7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50768-5D74-6751-E0CF-F789710B3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D437F63-B131-78B4-ACB8-7A17DA7957EE}"/>
              </a:ext>
            </a:extLst>
          </p:cNvPr>
          <p:cNvSpPr txBox="1"/>
          <p:nvPr/>
        </p:nvSpPr>
        <p:spPr>
          <a:xfrm>
            <a:off x="800100" y="105485"/>
            <a:ext cx="1090422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</a:rPr>
              <a:t>La tua presenza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ha inondato d’amore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le nostre vite le nostre giornate.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Fra la tua gente resterai,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per sempre vivo in mezzo a noi: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fino ai confini del tempo,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così ci accompagnerai !</a:t>
            </a:r>
            <a:endParaRPr lang="it-IT" sz="6000" b="1" dirty="0"/>
          </a:p>
        </p:txBody>
      </p:sp>
    </p:spTree>
    <p:extLst>
      <p:ext uri="{BB962C8B-B14F-4D97-AF65-F5344CB8AC3E}">
        <p14:creationId xmlns:p14="http://schemas.microsoft.com/office/powerpoint/2010/main" val="2874900854"/>
      </p:ext>
    </p:extLst>
  </p:cSld>
  <p:clrMapOvr>
    <a:masterClrMapping/>
  </p:clrMapOvr>
</p:sld>
</file>

<file path=ppt/slides/slide7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5D90C-5931-D6D2-1431-51FDA8C72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7C2CF2C-8B59-655A-C8DD-3D7591403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D9BC6C0-0982-201A-6791-8C2571FC59FB}"/>
              </a:ext>
            </a:extLst>
          </p:cNvPr>
          <p:cNvSpPr txBox="1"/>
          <p:nvPr/>
        </p:nvSpPr>
        <p:spPr>
          <a:xfrm>
            <a:off x="1115568" y="76728"/>
            <a:ext cx="10672553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Ora lascia, oh Signore,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io vada in pace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perché ho visto le tue meraviglie.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tuo popolo in festa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le strade correrà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portare le tue meraviglie.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 volte)</a:t>
            </a:r>
            <a:endParaRPr lang="it-IT" sz="54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650992"/>
      </p:ext>
    </p:extLst>
  </p:cSld>
  <p:clrMapOvr>
    <a:masterClrMapping/>
  </p:clrMapOvr>
</p:sld>
</file>

<file path=ppt/slides/slide7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2334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Litanie Pasquali</a:t>
            </a:r>
          </a:p>
        </p:txBody>
      </p:sp>
    </p:spTree>
    <p:extLst>
      <p:ext uri="{BB962C8B-B14F-4D97-AF65-F5344CB8AC3E}">
        <p14:creationId xmlns:p14="http://schemas.microsoft.com/office/powerpoint/2010/main" val="1679319280"/>
      </p:ext>
    </p:extLst>
  </p:cSld>
  <p:clrMapOvr>
    <a:masterClrMapping/>
  </p:clrMapOvr>
</p:sld>
</file>

<file path=ppt/slides/slide7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1" y="839210"/>
            <a:ext cx="8746435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Signore Pietà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Signore Pietà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Cristo Pietà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Cristo Pietà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Signore Pietà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Signore Pietà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80D4B7DD-CB98-4AB8-AC4F-710AC09B69F7}"/>
              </a:ext>
            </a:extLst>
          </p:cNvPr>
          <p:cNvSpPr txBox="1">
            <a:spLocks/>
          </p:cNvSpPr>
          <p:nvPr/>
        </p:nvSpPr>
        <p:spPr>
          <a:xfrm>
            <a:off x="2743199" y="211608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Litanie Pasquali</a:t>
            </a:r>
          </a:p>
        </p:txBody>
      </p:sp>
    </p:spTree>
    <p:extLst>
      <p:ext uri="{BB962C8B-B14F-4D97-AF65-F5344CB8AC3E}">
        <p14:creationId xmlns:p14="http://schemas.microsoft.com/office/powerpoint/2010/main" val="1922846517"/>
      </p:ext>
    </p:extLst>
  </p:cSld>
  <p:clrMapOvr>
    <a:masterClrMapping/>
  </p:clrMapOvr>
</p:sld>
</file>

<file path=ppt/slides/slide7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1" y="839210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Santa Madre di Dio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 Michele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831893"/>
      </p:ext>
    </p:extLst>
  </p:cSld>
  <p:clrMapOvr>
    <a:masterClrMapping/>
  </p:clrMapOvr>
</p:sld>
</file>

<file path=ppt/slides/slide7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1" y="839210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Santi angeli di Dio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Pregate per noi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 Giovanni Battista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887156"/>
      </p:ext>
    </p:extLst>
  </p:cSld>
  <p:clrMapOvr>
    <a:masterClrMapping/>
  </p:clrMapOvr>
</p:sld>
</file>

<file path=ppt/slides/slide7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1" y="839210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 Giuseppe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 Pietro e Paolo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Pregate per noi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56433"/>
      </p:ext>
    </p:extLst>
  </p:cSld>
  <p:clrMapOvr>
    <a:masterClrMapping/>
  </p:clrMapOvr>
</p:sld>
</file>

<file path=ppt/slides/slide7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1" y="839210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Sant’ Andrea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 Giovanni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12921"/>
      </p:ext>
    </p:extLst>
  </p:cSld>
  <p:clrMapOvr>
    <a:masterClrMapping/>
  </p:clrMapOvr>
</p:sld>
</file>

<file path=ppt/slides/slide8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1" y="839210"/>
            <a:ext cx="932953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Santi Apostoli ed evangelisti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Pregate per noi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Santa Maria Maddalena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937559"/>
      </p:ext>
    </p:extLst>
  </p:cSld>
  <p:clrMapOvr>
    <a:masterClrMapping/>
  </p:clrMapOvr>
</p:sld>
</file>

<file path=ppt/slides/slide8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1" y="839210"/>
            <a:ext cx="932953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Santi discepoli del Signore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Pregate per noi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Santo Stefano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089071"/>
      </p:ext>
    </p:extLst>
  </p:cSld>
  <p:clrMapOvr>
    <a:masterClrMapping/>
  </p:clrMapOvr>
</p:sld>
</file>

<file path=ppt/slides/slide8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1" y="839210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Sant’ Ignazio d’ Antiochia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 Lorenzo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391332"/>
      </p:ext>
    </p:extLst>
  </p:cSld>
  <p:clrMapOvr>
    <a:masterClrMapping/>
  </p:clrMapOvr>
</p:sld>
</file>

<file path=ppt/slides/slide8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1" y="839210"/>
            <a:ext cx="932953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Sante Perpetua e Felicita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Pregate per noi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Santa Agnese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912933"/>
      </p:ext>
    </p:extLst>
  </p:cSld>
  <p:clrMapOvr>
    <a:masterClrMapping/>
  </p:clrMapOvr>
</p:sld>
</file>

<file path=ppt/slides/slide8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431234" y="2459504"/>
            <a:ext cx="93295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Santi Martiri di Cristo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Pregate per noi </a:t>
            </a:r>
          </a:p>
        </p:txBody>
      </p:sp>
    </p:spTree>
    <p:extLst>
      <p:ext uri="{BB962C8B-B14F-4D97-AF65-F5344CB8AC3E}">
        <p14:creationId xmlns:p14="http://schemas.microsoft.com/office/powerpoint/2010/main" val="2587057604"/>
      </p:ext>
    </p:extLst>
  </p:cSld>
  <p:clrMapOvr>
    <a:masterClrMapping/>
  </p:clrMapOvr>
</p:sld>
</file>

<file path=ppt/slides/slide8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1" y="839210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 Gregorio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Sant'Agostino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01011"/>
      </p:ext>
    </p:extLst>
  </p:cSld>
  <p:clrMapOvr>
    <a:masterClrMapping/>
  </p:clrMapOvr>
</p:sld>
</file>

<file path=ppt/slides/slide8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1" y="839210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Sant'Atanasio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 Basilio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322648"/>
      </p:ext>
    </p:extLst>
  </p:cSld>
  <p:clrMapOvr>
    <a:masterClrMapping/>
  </p:clrMapOvr>
</p:sld>
</file>

<file path=ppt/slides/slide8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1" y="839210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 Martino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Santi Cirillo e Metodio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Pregate per noi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775104"/>
      </p:ext>
    </p:extLst>
  </p:cSld>
  <p:clrMapOvr>
    <a:masterClrMapping/>
  </p:clrMapOvr>
</p:sld>
</file>

<file path=ppt/slides/slide8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1" y="839210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 Benedetto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 Francesco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660412"/>
      </p:ext>
    </p:extLst>
  </p:cSld>
  <p:clrMapOvr>
    <a:masterClrMapping/>
  </p:clrMapOvr>
</p:sld>
</file>

<file path=ppt/slides/slide8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1" y="839210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 Domenico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 Francesco Saverio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196225"/>
      </p:ext>
    </p:extLst>
  </p:cSld>
  <p:clrMapOvr>
    <a:masterClrMapping/>
  </p:clrMapOvr>
</p:sld>
</file>

<file path=ppt/slides/slide8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377538" y="819418"/>
            <a:ext cx="953106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 Giovanni Maria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Vianney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Santa Caterina da Siena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311831"/>
      </p:ext>
    </p:extLst>
  </p:cSld>
  <p:clrMapOvr>
    <a:masterClrMapping/>
  </p:clrMapOvr>
</p:sld>
</file>

<file path=ppt/slides/slide8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377538" y="819418"/>
            <a:ext cx="953106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Santa Teresa d'Avila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 per noi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Santi e sante di Dio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Pregate per noi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310504"/>
      </p:ext>
    </p:extLst>
  </p:cSld>
  <p:clrMapOvr>
    <a:masterClrMapping/>
  </p:clrMapOvr>
</p:sld>
</file>

<file path=ppt/slides/slide8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1" y="839210"/>
            <a:ext cx="932953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Nella Tua misericordia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Salvaci Signore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 ogni male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Salvaci Signore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350884"/>
      </p:ext>
    </p:extLst>
  </p:cSld>
  <p:clrMapOvr>
    <a:masterClrMapping/>
  </p:clrMapOvr>
</p:sld>
</file>

<file path=ppt/slides/slide8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1" y="839210"/>
            <a:ext cx="932953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 ogni peccato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Salvaci Signore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Dalla morte eterna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Salvaci Signore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330647"/>
      </p:ext>
    </p:extLst>
  </p:cSld>
  <p:clrMapOvr>
    <a:masterClrMapping/>
  </p:clrMapOvr>
</p:sld>
</file>

<file path=ppt/slides/slide8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914400" y="839210"/>
            <a:ext cx="1013791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la Tua incarnazione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Salvaci Signore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la Tua morte e risurrezione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Salvaci Signore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721688"/>
      </p:ext>
    </p:extLst>
  </p:cSld>
  <p:clrMapOvr>
    <a:masterClrMapping/>
  </p:clrMapOvr>
</p:sld>
</file>

<file path=ppt/slides/slide8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027043" y="2349958"/>
            <a:ext cx="1013791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il dono dello Spirito Santo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Salvaci Signore</a:t>
            </a:r>
          </a:p>
        </p:txBody>
      </p:sp>
    </p:spTree>
    <p:extLst>
      <p:ext uri="{BB962C8B-B14F-4D97-AF65-F5344CB8AC3E}">
        <p14:creationId xmlns:p14="http://schemas.microsoft.com/office/powerpoint/2010/main" val="3362357816"/>
      </p:ext>
    </p:extLst>
  </p:cSld>
  <p:clrMapOvr>
    <a:masterClrMapping/>
  </p:clrMapOvr>
</p:sld>
</file>

<file path=ppt/slides/slide8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027043" y="2349958"/>
            <a:ext cx="1013791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Noi peccatori Ti preghiamo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Ascoltaci Signore</a:t>
            </a:r>
          </a:p>
        </p:txBody>
      </p:sp>
    </p:spTree>
    <p:extLst>
      <p:ext uri="{BB962C8B-B14F-4D97-AF65-F5344CB8AC3E}">
        <p14:creationId xmlns:p14="http://schemas.microsoft.com/office/powerpoint/2010/main" val="3261880861"/>
      </p:ext>
    </p:extLst>
  </p:cSld>
  <p:clrMapOvr>
    <a:masterClrMapping/>
  </p:clrMapOvr>
</p:sld>
</file>

<file path=ppt/slides/slide8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000538" y="1223523"/>
            <a:ext cx="1043608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Benedici e santifica con la grazia del Tuo Spirito questo fonte battesimale da cui nascono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i tuoi figli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 Ascoltaci Signore</a:t>
            </a:r>
          </a:p>
        </p:txBody>
      </p:sp>
    </p:spTree>
    <p:extLst>
      <p:ext uri="{BB962C8B-B14F-4D97-AF65-F5344CB8AC3E}">
        <p14:creationId xmlns:p14="http://schemas.microsoft.com/office/powerpoint/2010/main" val="3616431973"/>
      </p:ext>
    </p:extLst>
  </p:cSld>
  <p:clrMapOvr>
    <a:masterClrMapping/>
  </p:clrMapOvr>
</p:sld>
</file>

<file path=ppt/slides/slide8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000538" y="1223523"/>
            <a:ext cx="1043608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Gesù figlio del Dio vivente ascolta la nostra supplica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Ass. </a:t>
            </a:r>
            <a:r>
              <a:rPr lang="it-IT" sz="6000" b="1" i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Gesù figlio del Dio vivente ascolta la nostra supplica</a:t>
            </a:r>
          </a:p>
          <a:p>
            <a:pPr algn="ctr"/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243538"/>
      </p:ext>
    </p:extLst>
  </p:cSld>
  <p:clrMapOvr>
    <a:masterClrMapping/>
  </p:clrMapOvr>
</p:sld>
</file>

<file path=ppt/slides/slide8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2334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Liturgia Battesimale</a:t>
            </a:r>
          </a:p>
        </p:txBody>
      </p:sp>
    </p:spTree>
    <p:extLst>
      <p:ext uri="{BB962C8B-B14F-4D97-AF65-F5344CB8AC3E}">
        <p14:creationId xmlns:p14="http://schemas.microsoft.com/office/powerpoint/2010/main" val="42481948"/>
      </p:ext>
    </p:extLst>
  </p:cSld>
  <p:clrMapOvr>
    <a:masterClrMapping/>
  </p:clrMapOvr>
</p:sld>
</file>

<file path=ppt/slides/slide8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0769" y="1222515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Benedetto sei tu, Dio,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Padre onnipotente: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hai creato l'acqua che purifica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dà vita.</a:t>
            </a:r>
            <a:endParaRPr lang="it-IT" b="1" i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Gloria a te, o Signore!</a:t>
            </a: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333940"/>
      </p:ext>
    </p:extLst>
  </p:cSld>
  <p:clrMapOvr>
    <a:masterClrMapping/>
  </p:clrMapOvr>
</p:sld>
</file>

<file path=ppt/slides/slide8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9269" y="423618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Benedetto sei tu, Dio,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unico Figlio, Gesù Cristo: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hai versato dal tuo fianco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acqua e sangue,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dalla tua morte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risurrezione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nascesse la Chiesa.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Gloria a te, o Signore!</a:t>
            </a: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340586"/>
      </p:ext>
    </p:extLst>
  </p:cSld>
  <p:clrMapOvr>
    <a:masterClrMapping/>
  </p:clrMapOvr>
</p:sld>
</file>

<file path=ppt/slides/slide8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5036" y="741252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Benedetto sei tu, Dio,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Spirito Santo: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hai consacrato il Cristo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battesimo del Giordano,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noi tutti fossimo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te battezzati.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Gloria a te, o Signore!</a:t>
            </a: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912839"/>
      </p:ext>
    </p:extLst>
  </p:cSld>
  <p:clrMapOvr>
    <a:masterClrMapping/>
  </p:clrMapOvr>
</p:sld>
</file>

<file path=ppt/slides/slide8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5036" y="0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Per il mistero di quest'acqua santificata dal tuo Spirito,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fa' rinascere a vita nuova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questa bambina,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tu chiami al Battesimo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fede della Chiesa,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abbia la vita eterna.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Cristo nostro Signore.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Amen</a:t>
            </a: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972894"/>
      </p:ext>
    </p:extLst>
  </p:cSld>
  <p:clrMapOvr>
    <a:masterClrMapping/>
  </p:clrMapOvr>
</p:sld>
</file>

<file path=ppt/slides/slide8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91891" y="791594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Cari genitori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madrina,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bambina che voi presentate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 per ricevere il Battesimo.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suo amore Dio le darà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vita nuova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rinascerà dall'acqua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dallo Spirito Santo.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EEB569A1-E9B5-4C68-8D1E-F83730FC1480}"/>
              </a:ext>
            </a:extLst>
          </p:cNvPr>
          <p:cNvSpPr txBox="1">
            <a:spLocks/>
          </p:cNvSpPr>
          <p:nvPr/>
        </p:nvSpPr>
        <p:spPr>
          <a:xfrm>
            <a:off x="2907073" y="276918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Rinuncia a satana</a:t>
            </a:r>
          </a:p>
        </p:txBody>
      </p:sp>
    </p:spTree>
    <p:extLst>
      <p:ext uri="{BB962C8B-B14F-4D97-AF65-F5344CB8AC3E}">
        <p14:creationId xmlns:p14="http://schemas.microsoft.com/office/powerpoint/2010/main" val="2550642680"/>
      </p:ext>
    </p:extLst>
  </p:cSld>
  <p:clrMapOvr>
    <a:masterClrMapping/>
  </p:clrMapOvr>
</p:sld>
</file>

<file path=ppt/slides/slide8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222515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voi il compito di educarla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fede,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la vita divina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riceve in dono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sia preservata dal peccato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cresca di giorno in giorno.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200060"/>
      </p:ext>
    </p:extLst>
  </p:cSld>
  <p:clrMapOvr>
    <a:masterClrMapping/>
  </p:clrMapOvr>
</p:sld>
</file>

<file path=ppt/slides/slide8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904881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dunque, in forza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vostra fede,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siete pronti ad assumervi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impegno,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memori delle promesse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vostro Battesimo,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rinunciate al peccato,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33435"/>
      </p:ext>
    </p:extLst>
  </p:cSld>
  <p:clrMapOvr>
    <a:masterClrMapping/>
  </p:clrMapOvr>
</p:sld>
</file>

<file path=ppt/slides/slide8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665277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fate la vostra professione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fede in Cristo Gesù: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 la fede della Chiesa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quale vostra figlia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viene battezzata.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116986"/>
      </p:ext>
    </p:extLst>
  </p:cSld>
  <p:clrMapOvr>
    <a:masterClrMapping/>
  </p:clrMapOvr>
</p:sld>
</file>

<file path=ppt/slides/slide8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5036" y="712375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Rinunciate a satana?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Rinuncio</a:t>
            </a: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 a tutte le sue opere?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Rinuncio</a:t>
            </a: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 a tutte le sue seduzioni?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Rinuncio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664375"/>
      </p:ext>
    </p:extLst>
  </p:cSld>
  <p:clrMapOvr>
    <a:masterClrMapping/>
  </p:clrMapOvr>
</p:sld>
</file>

<file path=ppt/slides/slide8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5036" y="2194666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Credete in Dio,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Padre onnipotente,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creatore del cielo e della terra?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Credo</a:t>
            </a: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57E6B24D-CCBC-4E17-BD55-772C43899986}"/>
              </a:ext>
            </a:extLst>
          </p:cNvPr>
          <p:cNvSpPr txBox="1">
            <a:spLocks/>
          </p:cNvSpPr>
          <p:nvPr/>
        </p:nvSpPr>
        <p:spPr>
          <a:xfrm>
            <a:off x="2973717" y="813716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Professione di fede</a:t>
            </a:r>
          </a:p>
        </p:txBody>
      </p:sp>
    </p:spTree>
    <p:extLst>
      <p:ext uri="{BB962C8B-B14F-4D97-AF65-F5344CB8AC3E}">
        <p14:creationId xmlns:p14="http://schemas.microsoft.com/office/powerpoint/2010/main" val="277146606"/>
      </p:ext>
    </p:extLst>
  </p:cSld>
  <p:clrMapOvr>
    <a:masterClrMapping/>
  </p:clrMapOvr>
</p:sld>
</file>

<file path=ppt/slides/slide8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0395" y="962632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Credete in Gesù Cristo,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suo unico Figlio, nostro Signore,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nacque da Maria vergine,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morì e fu sepolto,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 risuscitato dai morti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siede alla destra del Padre?</a:t>
            </a:r>
            <a:r>
              <a:rPr lang="it-IT" sz="48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Credo</a:t>
            </a: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29678"/>
      </p:ext>
    </p:extLst>
  </p:cSld>
  <p:clrMapOvr>
    <a:masterClrMapping/>
  </p:clrMapOvr>
</p:sld>
</file>

<file path=ppt/slides/slide8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0395" y="1030009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Credete nello Spirito Santo,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santa Chiesa cattolica,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comunione dei santi,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remissione dei peccati,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risurrezione della carne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la vita eterna?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Credo</a:t>
            </a:r>
          </a:p>
          <a:p>
            <a:pPr algn="ctr">
              <a:spcBef>
                <a:spcPts val="0"/>
              </a:spcBef>
            </a:pPr>
            <a:r>
              <a:rPr lang="it-IT" sz="2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805256"/>
      </p:ext>
    </p:extLst>
  </p:cSld>
  <p:clrMapOvr>
    <a:masterClrMapping/>
  </p:clrMapOvr>
</p:sld>
</file>

<file path=ppt/slides/slide8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0769" y="1222515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Questa è la nostra fede.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Questa è la fede della Chiesa.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noi ci gloriamo di professarla,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Cristo Gesù nostro Signore.</a:t>
            </a:r>
          </a:p>
          <a:p>
            <a:pPr algn="ctr">
              <a:spcBef>
                <a:spcPts val="0"/>
              </a:spcBef>
            </a:pPr>
            <a:endParaRPr lang="it-IT" b="1" i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Amen</a:t>
            </a: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404676"/>
      </p:ext>
    </p:extLst>
  </p:cSld>
  <p:clrMapOvr>
    <a:masterClrMapping/>
  </p:clrMapOvr>
</p:sld>
</file>

<file path=ppt/slides/slide8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9270" y="1684528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Dio onnipotente, Padre del nostro Signore Gesù Cristo,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ha liberato dal peccato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ti ha fatto rinascere dall'acqua e dallo Spirito Santo,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unendoti al suo popolo;</a:t>
            </a:r>
            <a:endParaRPr lang="it-IT" b="1" i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E1AE2A6A-4D00-4D10-AC6F-3CB31A8282E8}"/>
              </a:ext>
            </a:extLst>
          </p:cNvPr>
          <p:cNvSpPr txBox="1">
            <a:spLocks/>
          </p:cNvSpPr>
          <p:nvPr/>
        </p:nvSpPr>
        <p:spPr>
          <a:xfrm>
            <a:off x="2887822" y="498299"/>
            <a:ext cx="6971656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Unzione con il sacro crisma</a:t>
            </a:r>
          </a:p>
        </p:txBody>
      </p:sp>
    </p:spTree>
    <p:extLst>
      <p:ext uri="{BB962C8B-B14F-4D97-AF65-F5344CB8AC3E}">
        <p14:creationId xmlns:p14="http://schemas.microsoft.com/office/powerpoint/2010/main" val="262865125"/>
      </p:ext>
    </p:extLst>
  </p:cSld>
  <p:clrMapOvr>
    <a:masterClrMapping/>
  </p:clrMapOvr>
</p:sld>
</file>

<file path=ppt/slides/slide8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808628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egli stesso ti consacra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il crisma di salvezza,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inserita in Cristo,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sacerdote, re e profeta,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sia sempre membra del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suo corpo per la vita eterna.</a:t>
            </a: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Amen</a:t>
            </a: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064504"/>
      </p:ext>
    </p:extLst>
  </p:cSld>
  <p:clrMapOvr>
    <a:masterClrMapping/>
  </p:clrMapOvr>
</p:sld>
</file>

<file path=ppt/slides/slide8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9270" y="1347643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Benedetta,  sei diventata nuova creatura,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ti sei rivestita di Cristo.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Questa veste bianca sia segno della tua nuova dignità: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aiutata dalle parole e dall'esempio dei tuoi cari,</a:t>
            </a: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E1AE2A6A-4D00-4D10-AC6F-3CB31A8282E8}"/>
              </a:ext>
            </a:extLst>
          </p:cNvPr>
          <p:cNvSpPr txBox="1">
            <a:spLocks/>
          </p:cNvSpPr>
          <p:nvPr/>
        </p:nvSpPr>
        <p:spPr>
          <a:xfrm>
            <a:off x="1706880" y="327588"/>
            <a:ext cx="8865354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Consegna della veste e del cero</a:t>
            </a:r>
          </a:p>
        </p:txBody>
      </p:sp>
    </p:spTree>
    <p:extLst>
      <p:ext uri="{BB962C8B-B14F-4D97-AF65-F5344CB8AC3E}">
        <p14:creationId xmlns:p14="http://schemas.microsoft.com/office/powerpoint/2010/main" val="3265584560"/>
      </p:ext>
    </p:extLst>
  </p:cSld>
  <p:clrMapOvr>
    <a:masterClrMapping/>
  </p:clrMapOvr>
</p:sld>
</file>

<file path=ppt/slides/slide8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77058"/>
            <a:ext cx="8682965" cy="670388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portala senza macchia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vita eterna.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Amen</a:t>
            </a:r>
          </a:p>
          <a:p>
            <a:pPr algn="ctr">
              <a:spcBef>
                <a:spcPts val="0"/>
              </a:spcBef>
            </a:pPr>
            <a:endParaRPr lang="it-IT" sz="2400" b="1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Ricevete la luce di Cristo.</a:t>
            </a: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voi, genitori, e a te,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madrina,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 affidato questo segno pasquale,</a:t>
            </a:r>
          </a:p>
          <a:p>
            <a:pPr algn="ctr">
              <a:spcBef>
                <a:spcPts val="0"/>
              </a:spcBef>
            </a:pPr>
            <a:endParaRPr lang="it-IT" sz="4800" b="1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44134"/>
      </p:ext>
    </p:extLst>
  </p:cSld>
  <p:clrMapOvr>
    <a:masterClrMapping/>
  </p:clrMapOvr>
</p:sld>
</file>

<file path=ppt/slides/slide8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962582"/>
            <a:ext cx="8682965" cy="670388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fiamma che sempre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dovete alimentare.</a:t>
            </a:r>
            <a:endParaRPr lang="it-IT" sz="2400" b="1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Abbiate cura che la vostra bambina, illuminata da Cristo,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viva sempre come figlia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luce;</a:t>
            </a:r>
          </a:p>
          <a:p>
            <a:pPr algn="ctr">
              <a:spcBef>
                <a:spcPts val="0"/>
              </a:spcBef>
            </a:pPr>
            <a:endParaRPr lang="it-IT" sz="4800" b="1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600175"/>
      </p:ext>
    </p:extLst>
  </p:cSld>
  <p:clrMapOvr>
    <a:masterClrMapping/>
  </p:clrMapOvr>
</p:sld>
</file>

<file path=ppt/slides/slide8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549723"/>
            <a:ext cx="8682965" cy="670388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perseverando nella fede,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vada incontro al Signore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viene,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tutti i santi, nel regno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CC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 cieli.</a:t>
            </a:r>
          </a:p>
          <a:p>
            <a:pPr algn="ctr">
              <a:spcBef>
                <a:spcPts val="0"/>
              </a:spcBef>
            </a:pPr>
            <a:endParaRPr lang="it-IT" sz="4800" b="1" i="1" dirty="0">
              <a:solidFill>
                <a:srgbClr val="CC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50241"/>
      </p:ext>
    </p:extLst>
  </p:cSld>
  <p:clrMapOvr>
    <a:masterClrMapping/>
  </p:clrMapOvr>
</p:sld>
</file>

<file path=ppt/slides/slide8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5036" y="977346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Il Signore Gesù, che fece udire i sordi e parlare i muti,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conceda di ascoltare presto 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sua parola,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di professare la tua fede,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lode e gloria di Dio Padre.</a:t>
            </a: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Amen</a:t>
            </a:r>
          </a:p>
          <a:p>
            <a:pPr algn="ctr">
              <a:spcBef>
                <a:spcPts val="0"/>
              </a:spcBef>
            </a:pPr>
            <a:endParaRPr lang="it-IT" sz="4800" b="1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2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E1AE2A6A-4D00-4D10-AC6F-3CB31A8282E8}"/>
              </a:ext>
            </a:extLst>
          </p:cNvPr>
          <p:cNvSpPr txBox="1">
            <a:spLocks/>
          </p:cNvSpPr>
          <p:nvPr/>
        </p:nvSpPr>
        <p:spPr>
          <a:xfrm>
            <a:off x="1706880" y="327588"/>
            <a:ext cx="8865354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Rito dell’</a:t>
            </a:r>
            <a:r>
              <a:rPr lang="it-IT" sz="4800" b="1" i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Effeta</a:t>
            </a:r>
            <a:endParaRPr lang="it-IT" sz="4800" b="1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025618"/>
      </p:ext>
    </p:extLst>
  </p:cSld>
  <p:clrMapOvr>
    <a:masterClrMapping/>
  </p:clrMapOvr>
</p:sld>
</file>

<file path=ppt/slides/slide8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Lodate Dio</a:t>
            </a:r>
          </a:p>
        </p:txBody>
      </p:sp>
    </p:spTree>
    <p:extLst>
      <p:ext uri="{BB962C8B-B14F-4D97-AF65-F5344CB8AC3E}">
        <p14:creationId xmlns:p14="http://schemas.microsoft.com/office/powerpoint/2010/main" val="4017638758"/>
      </p:ext>
    </p:extLst>
  </p:cSld>
  <p:clrMapOvr>
    <a:masterClrMapping/>
  </p:clrMapOvr>
</p:sld>
</file>

<file path=ppt/slides/slide8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8041" y="985574"/>
            <a:ext cx="311591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Lodate Dio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78478" y="1741439"/>
            <a:ext cx="8589523" cy="2595731"/>
          </a:xfrm>
        </p:spPr>
        <p:txBody>
          <a:bodyPr>
            <a:noAutofit/>
          </a:bodyPr>
          <a:lstStyle/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Dio, schiere beate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del cielo, lodate Dio, genti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 tutta la terra: cantate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lui, che l'universo creò,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somma sapienza e splendore.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743199" y="32983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1642764111"/>
      </p:ext>
    </p:extLst>
  </p:cSld>
  <p:clrMapOvr>
    <a:masterClrMapping/>
  </p:clrMapOvr>
</p:sld>
</file>

<file path=ppt/slides/slide8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60751" y="499878"/>
            <a:ext cx="8852451" cy="687924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Dio, Padre che dona ogni bene,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Dio, ricco di grazia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perdono: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cantate a lui, che tanto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gli uomini amò,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 dare l'unico Figlio.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068886"/>
      </p:ext>
    </p:extLst>
  </p:cSld>
  <p:clrMapOvr>
    <a:masterClrMapping/>
  </p:clrMapOvr>
</p:sld>
</file>

<file path=ppt/slides/slide8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48875" y="377167"/>
            <a:ext cx="8852451" cy="687924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Dio,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uno e trino Signore,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lodate Dio,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meta e premio dei buoni: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cantate a lui,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sorgente d'ogni bontà,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tutti i secoli. Amen.</a:t>
            </a: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311890"/>
      </p:ext>
    </p:extLst>
  </p:cSld>
  <p:clrMapOvr>
    <a:masterClrMapping/>
  </p:clrMapOvr>
</p:sld>
</file>

<file path=ppt/slides/slide8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Lode a te o Cristo</a:t>
            </a:r>
          </a:p>
        </p:txBody>
      </p:sp>
    </p:spTree>
    <p:extLst>
      <p:ext uri="{BB962C8B-B14F-4D97-AF65-F5344CB8AC3E}">
        <p14:creationId xmlns:p14="http://schemas.microsoft.com/office/powerpoint/2010/main" val="1763918569"/>
      </p:ext>
    </p:extLst>
  </p:cSld>
  <p:clrMapOvr>
    <a:masterClrMapping/>
  </p:clrMapOvr>
</p:sld>
</file>

<file path=ppt/slides/slide8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7498" y="1104786"/>
            <a:ext cx="540191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Lode a te o Cristo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0590" y="1966745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al nome tuo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dalle terre più floride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Dove tutto sembra vivere lode al nome tuo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7399F78-E4C7-17B9-6DAB-775A62417D54}"/>
              </a:ext>
            </a:extLst>
          </p:cNvPr>
          <p:cNvSpPr txBox="1"/>
          <p:nvPr/>
        </p:nvSpPr>
        <p:spPr>
          <a:xfrm>
            <a:off x="2843684" y="113133"/>
            <a:ext cx="6789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Acclamazione al Vangelo</a:t>
            </a:r>
          </a:p>
        </p:txBody>
      </p:sp>
    </p:spTree>
    <p:extLst>
      <p:ext uri="{BB962C8B-B14F-4D97-AF65-F5344CB8AC3E}">
        <p14:creationId xmlns:p14="http://schemas.microsoft.com/office/powerpoint/2010/main" val="3671478630"/>
      </p:ext>
    </p:extLst>
  </p:cSld>
  <p:clrMapOvr>
    <a:masterClrMapping/>
  </p:clrMapOvr>
</p:sld>
</file>

<file path=ppt/slides/slide8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9774" y="1350425"/>
            <a:ext cx="8852451" cy="4157149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al nome tuo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dalle terre più aride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Dove tutto sembra sterile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al nome tuo</a:t>
            </a:r>
          </a:p>
        </p:txBody>
      </p:sp>
    </p:spTree>
    <p:extLst>
      <p:ext uri="{BB962C8B-B14F-4D97-AF65-F5344CB8AC3E}">
        <p14:creationId xmlns:p14="http://schemas.microsoft.com/office/powerpoint/2010/main" val="245483902"/>
      </p:ext>
    </p:extLst>
  </p:cSld>
  <p:clrMapOvr>
    <a:masterClrMapping/>
  </p:clrMapOvr>
</p:sld>
</file>

<file path=ppt/slides/slide8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Lode al nome tuo</a:t>
            </a:r>
          </a:p>
        </p:txBody>
      </p:sp>
    </p:spTree>
    <p:extLst>
      <p:ext uri="{BB962C8B-B14F-4D97-AF65-F5344CB8AC3E}">
        <p14:creationId xmlns:p14="http://schemas.microsoft.com/office/powerpoint/2010/main" val="416371760"/>
      </p:ext>
    </p:extLst>
  </p:cSld>
  <p:clrMapOvr>
    <a:masterClrMapping/>
  </p:clrMapOvr>
</p:sld>
</file>

<file path=ppt/slides/slide8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7520" y="1055296"/>
            <a:ext cx="5861876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Lode al nome Tuo   </a:t>
            </a:r>
            <a:r>
              <a:rPr lang="it-IT" sz="2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(71)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48364" y="2131134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al nome tuo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dalle terre più floride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Dove tutto sembra vivere lode al nome tuo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8B4BA2C3-8C98-BF8D-D7B5-C040494E40FD}"/>
              </a:ext>
            </a:extLst>
          </p:cNvPr>
          <p:cNvSpPr txBox="1">
            <a:spLocks/>
          </p:cNvSpPr>
          <p:nvPr/>
        </p:nvSpPr>
        <p:spPr>
          <a:xfrm>
            <a:off x="2743200" y="378172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2783415573"/>
      </p:ext>
    </p:extLst>
  </p:cSld>
  <p:clrMapOvr>
    <a:masterClrMapping/>
  </p:clrMapOvr>
</p:sld>
</file>

<file path=ppt/slides/slide8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9774" y="1350425"/>
            <a:ext cx="8852451" cy="4157149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al nome tuo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dalle terre più aride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Dove tutto sembra sterile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al nome tuo</a:t>
            </a:r>
          </a:p>
        </p:txBody>
      </p:sp>
    </p:spTree>
    <p:extLst>
      <p:ext uri="{BB962C8B-B14F-4D97-AF65-F5344CB8AC3E}">
        <p14:creationId xmlns:p14="http://schemas.microsoft.com/office/powerpoint/2010/main" val="3511150870"/>
      </p:ext>
    </p:extLst>
  </p:cSld>
  <p:clrMapOvr>
    <a:masterClrMapping/>
  </p:clrMapOvr>
</p:sld>
</file>

<file path=ppt/slides/slide8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9774" y="1294065"/>
            <a:ext cx="8852451" cy="4269869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Tornerò a lodarti sempre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ogni dono tuo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quando scenderà la notte sempre io dirò</a:t>
            </a:r>
          </a:p>
        </p:txBody>
      </p:sp>
    </p:spTree>
    <p:extLst>
      <p:ext uri="{BB962C8B-B14F-4D97-AF65-F5344CB8AC3E}">
        <p14:creationId xmlns:p14="http://schemas.microsoft.com/office/powerpoint/2010/main" val="35292185"/>
      </p:ext>
    </p:extLst>
  </p:cSld>
  <p:clrMapOvr>
    <a:masterClrMapping/>
  </p:clrMapOvr>
</p:sld>
</file>

<file path=ppt/slides/slide8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8188" y="1310970"/>
            <a:ext cx="10715624" cy="4236060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Benedetto il nome del Signor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al nome tuo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Benedetto il nome del Signor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glorioso nome di Gesù.</a:t>
            </a:r>
          </a:p>
          <a:p>
            <a:pPr algn="ctr">
              <a:spcBef>
                <a:spcPts val="40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694078"/>
      </p:ext>
    </p:extLst>
  </p:cSld>
  <p:clrMapOvr>
    <a:masterClrMapping/>
  </p:clrMapOvr>
</p:sld>
</file>

<file path=ppt/slides/slide8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8699" y="1366838"/>
            <a:ext cx="10134601" cy="6879247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al nome tuo quando il sole splende su di me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Quando tutto è incantevole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al nome tuo</a:t>
            </a:r>
          </a:p>
          <a:p>
            <a:pPr algn="ctr">
              <a:spcBef>
                <a:spcPts val="40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269669"/>
      </p:ext>
    </p:extLst>
  </p:cSld>
  <p:clrMapOvr>
    <a:masterClrMapping/>
  </p:clrMapOvr>
</p:sld>
</file>

<file path=ppt/slides/slide8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6324" y="1314451"/>
            <a:ext cx="10039351" cy="6879247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al nome tuo quando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io sto davanti a te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 il cuore triste e fragile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al nome tuo</a:t>
            </a:r>
          </a:p>
          <a:p>
            <a:pPr algn="ctr">
              <a:spcBef>
                <a:spcPts val="40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295689"/>
      </p:ext>
    </p:extLst>
  </p:cSld>
  <p:clrMapOvr>
    <a:masterClrMapping/>
  </p:clrMapOvr>
</p:sld>
</file>

<file path=ppt/slides/slide8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950" y="1181101"/>
            <a:ext cx="8852451" cy="6879247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Tornerò a lodarti sempre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ogni dono tuo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quando scenderà la notte sempre io dirò</a:t>
            </a:r>
          </a:p>
          <a:p>
            <a:pPr algn="ctr">
              <a:spcBef>
                <a:spcPts val="40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423028"/>
      </p:ext>
    </p:extLst>
  </p:cSld>
  <p:clrMapOvr>
    <a:masterClrMapping/>
  </p:clrMapOvr>
</p:sld>
</file>

<file path=ppt/slides/slide8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6331" y="1166814"/>
            <a:ext cx="9939338" cy="6879247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Benedetto il nome del Signor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al nome tuo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Benedetto il nome del Signor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glorioso nome di Gesù.</a:t>
            </a:r>
          </a:p>
          <a:p>
            <a:pPr algn="ctr">
              <a:spcBef>
                <a:spcPts val="40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820968"/>
      </p:ext>
    </p:extLst>
  </p:cSld>
  <p:clrMapOvr>
    <a:masterClrMapping/>
  </p:clrMapOvr>
</p:sld>
</file>

<file path=ppt/slides/slide8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9774" y="1295401"/>
            <a:ext cx="8852451" cy="6879247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doni e porti via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doni e porti via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 sempre sceglierò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 benedire te</a:t>
            </a:r>
          </a:p>
          <a:p>
            <a:pPr algn="ctr">
              <a:spcBef>
                <a:spcPts val="40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413669"/>
      </p:ext>
    </p:extLst>
  </p:cSld>
  <p:clrMapOvr>
    <a:masterClrMapping/>
  </p:clrMapOvr>
</p:sld>
</file>

<file path=ppt/slides/slide8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85874" y="1323976"/>
            <a:ext cx="9620251" cy="6879247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Tornerò a lodarti sempre 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ogni dono tuo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quando scenderà la notte sempre io dirò</a:t>
            </a:r>
          </a:p>
          <a:p>
            <a:pPr algn="ctr">
              <a:spcBef>
                <a:spcPts val="40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347433"/>
      </p:ext>
    </p:extLst>
  </p:cSld>
  <p:clrMapOvr>
    <a:masterClrMapping/>
  </p:clrMapOvr>
</p:sld>
</file>

<file path=ppt/slides/slide8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8169" y="323851"/>
            <a:ext cx="11015662" cy="6879247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Benedetto il nome del Signor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al nome tuo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Benedetto il nome del Signor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al nome tuo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Benedetto il nome del Signor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al nome tuo</a:t>
            </a:r>
          </a:p>
          <a:p>
            <a:pPr algn="ctr">
              <a:spcBef>
                <a:spcPts val="40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850500"/>
      </p:ext>
    </p:extLst>
  </p:cSld>
  <p:clrMapOvr>
    <a:masterClrMapping/>
  </p:clrMapOvr>
</p:sld>
</file>

<file path=ppt/slides/slide8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1463" y="147638"/>
            <a:ext cx="11315699" cy="6879247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Benedetto il nome del Signor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glorioso nome di Gesù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doni e porti via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doni e porti via</a:t>
            </a:r>
          </a:p>
          <a:p>
            <a:pPr algn="ctr"/>
            <a:endParaRPr lang="it-IT" sz="2000" b="1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 sempre sceglierò di benedire te (2 V.)</a:t>
            </a:r>
          </a:p>
          <a:p>
            <a:pPr algn="ctr">
              <a:spcBef>
                <a:spcPts val="40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613325"/>
      </p:ext>
    </p:extLst>
  </p:cSld>
  <p:clrMapOvr>
    <a:masterClrMapping/>
  </p:clrMapOvr>
</p:sld>
</file>

<file path=ppt/slides/slide8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Lode e Gloria</a:t>
            </a:r>
          </a:p>
        </p:txBody>
      </p:sp>
    </p:spTree>
    <p:extLst>
      <p:ext uri="{BB962C8B-B14F-4D97-AF65-F5344CB8AC3E}">
        <p14:creationId xmlns:p14="http://schemas.microsoft.com/office/powerpoint/2010/main" val="823917477"/>
      </p:ext>
    </p:extLst>
  </p:cSld>
  <p:clrMapOvr>
    <a:masterClrMapping/>
  </p:clrMapOvr>
</p:sld>
</file>

<file path=ppt/slides/slide8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1183" y="1267238"/>
            <a:ext cx="4409136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Lode e Gloria  </a:t>
            </a:r>
            <a:r>
              <a:rPr lang="it-IT" sz="2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(82)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75461" y="2635923"/>
            <a:ext cx="9224630" cy="2595731"/>
          </a:xfrm>
        </p:spPr>
        <p:txBody>
          <a:bodyPr>
            <a:noAutofit/>
          </a:bodyPr>
          <a:lstStyle/>
          <a:p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e gloria a te o Signore,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buClr>
                <a:srgbClr val="A53010"/>
              </a:buClr>
              <a:defRPr/>
            </a:pPr>
            <a:r>
              <a:rPr lang="it-IT" sz="60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e gloria a te o Signore.</a:t>
            </a:r>
            <a:endParaRPr lang="it-IT" sz="6000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2951" y="53938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Acclamazione al Vangelo</a:t>
            </a:r>
          </a:p>
        </p:txBody>
      </p:sp>
    </p:spTree>
    <p:extLst>
      <p:ext uri="{BB962C8B-B14F-4D97-AF65-F5344CB8AC3E}">
        <p14:creationId xmlns:p14="http://schemas.microsoft.com/office/powerpoint/2010/main" val="3409131143"/>
      </p:ext>
    </p:extLst>
  </p:cSld>
  <p:clrMapOvr>
    <a:masterClrMapping/>
  </p:clrMapOvr>
</p:sld>
</file>

<file path=ppt/slides/slide8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090" y="1404257"/>
            <a:ext cx="11507190" cy="4049485"/>
          </a:xfrm>
        </p:spPr>
        <p:txBody>
          <a:bodyPr>
            <a:noAutofit/>
          </a:bodyPr>
          <a:lstStyle/>
          <a:p>
            <a:pPr algn="ctr">
              <a:spcBef>
                <a:spcPts val="40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Date lode al Signore, </a:t>
            </a:r>
          </a:p>
          <a:p>
            <a:pPr algn="ctr">
              <a:spcBef>
                <a:spcPts val="40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 figli di Dio,</a:t>
            </a:r>
            <a:b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benedite il suo nome </a:t>
            </a:r>
          </a:p>
          <a:p>
            <a:pPr algn="ctr">
              <a:spcBef>
                <a:spcPts val="40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  tutta la terra,</a:t>
            </a:r>
            <a:b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720110"/>
      </p:ext>
    </p:extLst>
  </p:cSld>
  <p:clrMapOvr>
    <a:masterClrMapping/>
  </p:clrMapOvr>
</p:sld>
</file>

<file path=ppt/slides/slide8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1672" y="1231076"/>
            <a:ext cx="11507190" cy="6879247"/>
          </a:xfrm>
        </p:spPr>
        <p:txBody>
          <a:bodyPr>
            <a:noAutofit/>
          </a:bodyPr>
          <a:lstStyle/>
          <a:p>
            <a:pPr algn="ctr">
              <a:spcBef>
                <a:spcPts val="40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suo amore per noi </a:t>
            </a:r>
          </a:p>
          <a:p>
            <a:pPr algn="ctr">
              <a:spcBef>
                <a:spcPts val="40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è fedele per sempre,</a:t>
            </a:r>
          </a:p>
          <a:p>
            <a:pPr algn="ctr">
              <a:spcBef>
                <a:spcPts val="40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suo amore per noi </a:t>
            </a:r>
          </a:p>
          <a:p>
            <a:pPr algn="ctr">
              <a:spcBef>
                <a:spcPts val="40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è per sempre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27753"/>
      </p:ext>
    </p:extLst>
  </p:cSld>
  <p:clrMapOvr>
    <a:masterClrMapping/>
  </p:clrMapOvr>
</p:sld>
</file>

<file path=ppt/slides/slide8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70512" y="2131134"/>
            <a:ext cx="9050975" cy="2595731"/>
          </a:xfrm>
        </p:spPr>
        <p:txBody>
          <a:bodyPr>
            <a:noAutofit/>
          </a:bodyPr>
          <a:lstStyle/>
          <a:p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e gloria a te o Signore,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buClr>
                <a:srgbClr val="A53010"/>
              </a:buClr>
              <a:defRPr/>
            </a:pPr>
            <a:r>
              <a:rPr lang="it-IT" sz="60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e gloria a te o Signore.</a:t>
            </a:r>
            <a:endParaRPr lang="it-IT" sz="6000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178970"/>
      </p:ext>
    </p:extLst>
  </p:cSld>
  <p:clrMapOvr>
    <a:masterClrMapping/>
  </p:clrMapOvr>
</p:sld>
</file>

<file path=ppt/slides/slide8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090" y="1404257"/>
            <a:ext cx="11507190" cy="4049485"/>
          </a:xfrm>
        </p:spPr>
        <p:txBody>
          <a:bodyPr>
            <a:noAutofit/>
          </a:bodyPr>
          <a:lstStyle/>
          <a:p>
            <a:pPr algn="ctr">
              <a:spcBef>
                <a:spcPts val="40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Acclamate al Signore </a:t>
            </a:r>
          </a:p>
          <a:p>
            <a:pPr algn="ctr">
              <a:spcBef>
                <a:spcPts val="40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 tutta la terra,</a:t>
            </a:r>
          </a:p>
          <a:p>
            <a:pPr algn="ctr">
              <a:spcBef>
                <a:spcPts val="40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 ha creati e voluti, </a:t>
            </a:r>
          </a:p>
          <a:p>
            <a:pPr algn="ctr">
              <a:spcBef>
                <a:spcPts val="40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lui apparteniamo.</a:t>
            </a:r>
            <a:b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196655"/>
      </p:ext>
    </p:extLst>
  </p:cSld>
  <p:clrMapOvr>
    <a:masterClrMapping/>
  </p:clrMapOvr>
</p:sld>
</file>

<file path=ppt/slides/slide8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1465" y="1389413"/>
            <a:ext cx="11507190" cy="6879247"/>
          </a:xfrm>
        </p:spPr>
        <p:txBody>
          <a:bodyPr>
            <a:noAutofit/>
          </a:bodyPr>
          <a:lstStyle/>
          <a:p>
            <a:pPr algn="ctr">
              <a:spcBef>
                <a:spcPts val="40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Signore ci guida </a:t>
            </a:r>
          </a:p>
          <a:p>
            <a:pPr algn="ctr">
              <a:spcBef>
                <a:spcPts val="40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ci tiene per mano,</a:t>
            </a:r>
          </a:p>
          <a:p>
            <a:pPr algn="ctr">
              <a:spcBef>
                <a:spcPts val="40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senza fine è il suo amore </a:t>
            </a:r>
          </a:p>
          <a:p>
            <a:pPr algn="ctr">
              <a:spcBef>
                <a:spcPts val="40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noi.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01649"/>
      </p:ext>
    </p:extLst>
  </p:cSld>
  <p:clrMapOvr>
    <a:masterClrMapping/>
  </p:clrMapOvr>
</p:sld>
</file>

<file path=ppt/slides/slide8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70512" y="2131134"/>
            <a:ext cx="9050975" cy="2595731"/>
          </a:xfrm>
        </p:spPr>
        <p:txBody>
          <a:bodyPr>
            <a:noAutofit/>
          </a:bodyPr>
          <a:lstStyle/>
          <a:p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e gloria a te o Signore,</a:t>
            </a:r>
            <a:endParaRPr lang="it-IT" sz="6000" i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buClr>
                <a:srgbClr val="A53010"/>
              </a:buClr>
              <a:defRPr/>
            </a:pPr>
            <a:r>
              <a:rPr lang="it-IT" sz="60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Lode e gloria a te o Signore.</a:t>
            </a:r>
            <a:endParaRPr lang="it-IT" sz="6000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000397"/>
      </p:ext>
    </p:extLst>
  </p:cSld>
  <p:clrMapOvr>
    <a:masterClrMapping/>
  </p:clrMapOvr>
</p:sld>
</file>

<file path=ppt/slides/slide8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Luce</a:t>
            </a:r>
          </a:p>
        </p:txBody>
      </p:sp>
    </p:spTree>
    <p:extLst>
      <p:ext uri="{BB962C8B-B14F-4D97-AF65-F5344CB8AC3E}">
        <p14:creationId xmlns:p14="http://schemas.microsoft.com/office/powerpoint/2010/main" val="2080460066"/>
      </p:ext>
    </p:extLst>
  </p:cSld>
  <p:clrMapOvr>
    <a:masterClrMapping/>
  </p:clrMapOvr>
</p:sld>
</file>

<file path=ppt/slides/slide8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7902" y="816225"/>
            <a:ext cx="327089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Luce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(162)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4230" y="1230160"/>
            <a:ext cx="11282970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C'è il segreto della libertà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Quella vera, batte dentro di te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 risvegliarsi un mattino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 sole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Dopo un lungo inverno</a:t>
            </a:r>
          </a:p>
        </p:txBody>
      </p:sp>
    </p:spTree>
    <p:extLst>
      <p:ext uri="{BB962C8B-B14F-4D97-AF65-F5344CB8AC3E}">
        <p14:creationId xmlns:p14="http://schemas.microsoft.com/office/powerpoint/2010/main" val="1345316616"/>
      </p:ext>
    </p:extLst>
  </p:cSld>
  <p:clrMapOvr>
    <a:masterClrMapping/>
  </p:clrMapOvr>
</p:sld>
</file>

<file path=ppt/slides/slide8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35950" y="1388801"/>
            <a:ext cx="981268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soffrire, mio Signore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 incontrato Te, Dio amore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perdono, nel gioire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 capito che sei luce per me</a:t>
            </a:r>
          </a:p>
        </p:txBody>
      </p:sp>
    </p:spTree>
    <p:extLst>
      <p:ext uri="{BB962C8B-B14F-4D97-AF65-F5344CB8AC3E}">
        <p14:creationId xmlns:p14="http://schemas.microsoft.com/office/powerpoint/2010/main" val="4071498952"/>
      </p:ext>
    </p:extLst>
  </p:cSld>
  <p:clrMapOvr>
    <a:masterClrMapping/>
  </p:clrMapOvr>
</p:sld>
</file>

<file path=ppt/slides/slide8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21218" y="1383883"/>
            <a:ext cx="85078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Signore, sono qui per dirti ancora sì, Luce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Fammi scoppiare di gioia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vivere, Luce</a:t>
            </a:r>
          </a:p>
        </p:txBody>
      </p:sp>
    </p:spTree>
    <p:extLst>
      <p:ext uri="{BB962C8B-B14F-4D97-AF65-F5344CB8AC3E}">
        <p14:creationId xmlns:p14="http://schemas.microsoft.com/office/powerpoint/2010/main" val="2678709896"/>
      </p:ext>
    </p:extLst>
  </p:cSld>
  <p:clrMapOvr>
    <a:masterClrMapping/>
  </p:clrMapOvr>
</p:sld>
</file>

<file path=ppt/slides/slide8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8955" y="1199475"/>
            <a:ext cx="10014090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Fammi strumento per portare attorno a me, Luce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chi è vicino a me sappia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tutto in te è Luce</a:t>
            </a:r>
          </a:p>
        </p:txBody>
      </p:sp>
    </p:spTree>
    <p:extLst>
      <p:ext uri="{BB962C8B-B14F-4D97-AF65-F5344CB8AC3E}">
        <p14:creationId xmlns:p14="http://schemas.microsoft.com/office/powerpoint/2010/main" val="1767036015"/>
      </p:ext>
    </p:extLst>
  </p:cSld>
  <p:clrMapOvr>
    <a:masterClrMapping/>
  </p:clrMapOvr>
</p:sld>
</file>

<file path=ppt/slides/slide8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3384" y="716755"/>
            <a:ext cx="11057392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Voglio ringraziarti, Signore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vita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mi hai ridonato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 che sei nell'amore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degli amici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ora ho incontrato</a:t>
            </a:r>
          </a:p>
        </p:txBody>
      </p:sp>
    </p:spTree>
    <p:extLst>
      <p:ext uri="{BB962C8B-B14F-4D97-AF65-F5344CB8AC3E}">
        <p14:creationId xmlns:p14="http://schemas.microsoft.com/office/powerpoint/2010/main" val="3640570172"/>
      </p:ext>
    </p:extLst>
  </p:cSld>
  <p:clrMapOvr>
    <a:masterClrMapping/>
  </p:clrMapOvr>
</p:sld>
</file>

<file path=ppt/slides/slide8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35950" y="1388801"/>
            <a:ext cx="981268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soffrire, mio Signore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 incontrato Te, Dio amore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perdono, nel gioire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 capito che sei luce per me</a:t>
            </a:r>
          </a:p>
        </p:txBody>
      </p:sp>
    </p:spTree>
    <p:extLst>
      <p:ext uri="{BB962C8B-B14F-4D97-AF65-F5344CB8AC3E}">
        <p14:creationId xmlns:p14="http://schemas.microsoft.com/office/powerpoint/2010/main" val="2786808146"/>
      </p:ext>
    </p:extLst>
  </p:cSld>
  <p:clrMapOvr>
    <a:masterClrMapping/>
  </p:clrMapOvr>
</p:sld>
</file>

<file path=ppt/slides/slide8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21218" y="1383883"/>
            <a:ext cx="85078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Signore, sono qui per dirti ancora sì, Luce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Fammi scoppiare di gioia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vivere, Luce</a:t>
            </a:r>
          </a:p>
        </p:txBody>
      </p:sp>
    </p:spTree>
    <p:extLst>
      <p:ext uri="{BB962C8B-B14F-4D97-AF65-F5344CB8AC3E}">
        <p14:creationId xmlns:p14="http://schemas.microsoft.com/office/powerpoint/2010/main" val="4259841416"/>
      </p:ext>
    </p:extLst>
  </p:cSld>
  <p:clrMapOvr>
    <a:masterClrMapping/>
  </p:clrMapOvr>
</p:sld>
</file>

<file path=ppt/slides/slide8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8955" y="1199475"/>
            <a:ext cx="10014090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Fammi strumento per portare attorno a me, Luce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chi è vicino a me sappia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tutto in te è Luce</a:t>
            </a:r>
          </a:p>
        </p:txBody>
      </p:sp>
    </p:spTree>
    <p:extLst>
      <p:ext uri="{BB962C8B-B14F-4D97-AF65-F5344CB8AC3E}">
        <p14:creationId xmlns:p14="http://schemas.microsoft.com/office/powerpoint/2010/main" val="3524932967"/>
      </p:ext>
    </p:extLst>
  </p:cSld>
  <p:clrMapOvr>
    <a:masterClrMapping/>
  </p:clrMapOvr>
</p:sld>
</file>

<file path=ppt/slides/slide8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5216" y="809042"/>
            <a:ext cx="11033223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…e con le lacrime agli occhi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le mani alzate verso Te Gesù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la speranza nel cuore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la tua luce in me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paura non ho più…</a:t>
            </a:r>
          </a:p>
        </p:txBody>
      </p:sp>
    </p:spTree>
    <p:extLst>
      <p:ext uri="{BB962C8B-B14F-4D97-AF65-F5344CB8AC3E}">
        <p14:creationId xmlns:p14="http://schemas.microsoft.com/office/powerpoint/2010/main" val="656361016"/>
      </p:ext>
    </p:extLst>
  </p:cSld>
  <p:clrMapOvr>
    <a:masterClrMapping/>
  </p:clrMapOvr>
</p:sld>
</file>

<file path=ppt/slides/slide8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21218" y="1383883"/>
            <a:ext cx="85078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Signore, sono qui per dirti ancora sì, Luce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Fammi scoppiare di gioia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vivere, Luce</a:t>
            </a:r>
          </a:p>
        </p:txBody>
      </p:sp>
    </p:spTree>
    <p:extLst>
      <p:ext uri="{BB962C8B-B14F-4D97-AF65-F5344CB8AC3E}">
        <p14:creationId xmlns:p14="http://schemas.microsoft.com/office/powerpoint/2010/main" val="142094031"/>
      </p:ext>
    </p:extLst>
  </p:cSld>
  <p:clrMapOvr>
    <a:masterClrMapping/>
  </p:clrMapOvr>
</p:sld>
</file>

<file path=ppt/slides/slide8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8955" y="1199475"/>
            <a:ext cx="10014090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Fammi strumento per portare attorno a me, Luce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chi è vicino a me sappia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tutto in te è Luce</a:t>
            </a:r>
          </a:p>
        </p:txBody>
      </p:sp>
    </p:spTree>
    <p:extLst>
      <p:ext uri="{BB962C8B-B14F-4D97-AF65-F5344CB8AC3E}">
        <p14:creationId xmlns:p14="http://schemas.microsoft.com/office/powerpoint/2010/main" val="588388648"/>
      </p:ext>
    </p:extLst>
  </p:cSld>
  <p:clrMapOvr>
    <a:masterClrMapping/>
  </p:clrMapOvr>
</p:sld>
</file>

<file path=ppt/slides/slide8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7A8F7DC-9A59-4F21-AAAE-EB3D073D4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Lui verrà e ti salverà</a:t>
            </a:r>
          </a:p>
        </p:txBody>
      </p:sp>
    </p:spTree>
    <p:extLst>
      <p:ext uri="{BB962C8B-B14F-4D97-AF65-F5344CB8AC3E}">
        <p14:creationId xmlns:p14="http://schemas.microsoft.com/office/powerpoint/2010/main" val="3818386342"/>
      </p:ext>
    </p:extLst>
  </p:cSld>
  <p:clrMapOvr>
    <a:masterClrMapping/>
  </p:clrMapOvr>
</p:sld>
</file>

<file path=ppt/slides/slide8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2260" y="376351"/>
            <a:ext cx="5478253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Lui verrà e ti salverà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812" y="1051164"/>
            <a:ext cx="10410701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chi è nell’angoscia tu dirai: non devi temere,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tuo Signore è qui,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la forza sua,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invochi il suo nome.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 ti salverà.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1EB10F3A-F316-B750-D768-AB6C1BB97521}"/>
              </a:ext>
            </a:extLst>
          </p:cNvPr>
          <p:cNvSpPr txBox="1">
            <a:spLocks/>
          </p:cNvSpPr>
          <p:nvPr/>
        </p:nvSpPr>
        <p:spPr>
          <a:xfrm>
            <a:off x="194540" y="353338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2879869369"/>
      </p:ext>
    </p:extLst>
  </p:cSld>
  <p:clrMapOvr>
    <a:masterClrMapping/>
  </p:clrMapOvr>
</p:sld>
</file>

<file path=ppt/slides/slide8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44787" y="1078484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 verrà e ti salverà,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 verrà e ti salverà,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a chi è smarrito che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certo Lui tornerà.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 verrà e ti salverà.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endParaRPr lang="it-IT" sz="28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968494"/>
      </p:ext>
    </p:extLst>
  </p:cSld>
  <p:clrMapOvr>
    <a:masterClrMapping/>
  </p:clrMapOvr>
</p:sld>
</file>

<file path=ppt/slides/slide8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023348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 verrà e ti salverà,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 verrà e ti salverà,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alza i tuoi occhi a Lui,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presto ritornerà,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 verrà e ti salverà.</a:t>
            </a:r>
            <a:endParaRPr lang="it-IT" sz="60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933267"/>
      </p:ext>
    </p:extLst>
  </p:cSld>
  <p:clrMapOvr>
    <a:masterClrMapping/>
  </p:clrMapOvr>
</p:sld>
</file>

<file path=ppt/slides/slide8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87531" y="595269"/>
            <a:ext cx="10189029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chi ha il cuore ferito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dirai: confida in Dio,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tuo Signore è qui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 il suo grande amore,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invochi il Suo nome. Lui ti salverà.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918460"/>
      </p:ext>
    </p:extLst>
  </p:cSld>
  <p:clrMapOvr>
    <a:masterClrMapping/>
  </p:clrMapOvr>
</p:sld>
</file>

<file path=ppt/slides/slide8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44787" y="1078484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 verrà e ti salverà,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 verrà e ti salverà,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a chi è smarrito che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certo Lui tornerà.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 verrà e ti salverà.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endParaRPr lang="it-IT" sz="28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954166"/>
      </p:ext>
    </p:extLst>
  </p:cSld>
  <p:clrMapOvr>
    <a:masterClrMapping/>
  </p:clrMapOvr>
</p:sld>
</file>

<file path=ppt/slides/slide8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023348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 verrà e ti salverà,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 verrà e ti salverà,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alza i tuoi occhi a Lui,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presto ritornerà,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 verrà e ti salverà.</a:t>
            </a:r>
            <a:endParaRPr lang="it-IT" sz="60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093579"/>
      </p:ext>
    </p:extLst>
  </p:cSld>
  <p:clrMapOvr>
    <a:masterClrMapping/>
  </p:clrMapOvr>
</p:sld>
</file>

<file path=ppt/slides/slide8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7667" y="678397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Egli è il rifugio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nelle avversità,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dalla tempesta ti riparerà.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 il tuo baluardo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ti difenderà,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forza sua Lui ti darà.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271026"/>
      </p:ext>
    </p:extLst>
  </p:cSld>
  <p:clrMapOvr>
    <a:masterClrMapping/>
  </p:clrMapOvr>
</p:sld>
</file>

<file path=ppt/slides/slide8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44787" y="1078484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 verrà e ti salverà,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 verrà e ti salverà,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a chi è smarrito che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certo Lui tornerà.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 verrà e ti salverà.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endParaRPr lang="it-IT" sz="28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442021"/>
      </p:ext>
    </p:extLst>
  </p:cSld>
  <p:clrMapOvr>
    <a:masterClrMapping/>
  </p:clrMapOvr>
</p:sld>
</file>

<file path=ppt/slides/slide8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023348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 verrà e ti salverà,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 verrà e ti salverà,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alza i tuoi occhi a Lui,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presto ritornerà,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 verrà e ti salverà.</a:t>
            </a:r>
            <a:endParaRPr lang="it-IT" sz="60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820757"/>
      </p:ext>
    </p:extLst>
  </p:cSld>
  <p:clrMapOvr>
    <a:masterClrMapping/>
  </p:clrMapOvr>
</p:sld>
</file>

<file path=ppt/slides/slide8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19341" y="1820124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alza i tuoi occhi a Lui,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presto ritornerà,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 verrà e ti salverà.</a:t>
            </a:r>
            <a:endParaRPr lang="it-IT" sz="60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363449"/>
      </p:ext>
    </p:extLst>
  </p:cSld>
  <p:clrMapOvr>
    <a:masterClrMapping/>
  </p:clrMapOvr>
</p:sld>
</file>

<file path=ppt/slides/slide8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BAB0A4D2-C262-492E-93DC-930A02D3F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576" y="294471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Madonna nera</a:t>
            </a:r>
          </a:p>
        </p:txBody>
      </p:sp>
    </p:spTree>
    <p:extLst>
      <p:ext uri="{BB962C8B-B14F-4D97-AF65-F5344CB8AC3E}">
        <p14:creationId xmlns:p14="http://schemas.microsoft.com/office/powerpoint/2010/main" val="843243737"/>
      </p:ext>
    </p:extLst>
  </p:cSld>
  <p:clrMapOvr>
    <a:masterClrMapping/>
  </p:clrMapOvr>
</p:sld>
</file>

<file path=ppt/slides/slide8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026" y="1205968"/>
            <a:ext cx="6267449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Madonna nera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995777"/>
            <a:ext cx="85078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C’è una terra silenziosa dove ognuno vuol tornare una terra e un dolce volto con due segni di violenza: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314FB440-2C7F-601B-23EF-B56E806741A1}"/>
              </a:ext>
            </a:extLst>
          </p:cNvPr>
          <p:cNvSpPr txBox="1">
            <a:spLocks/>
          </p:cNvSpPr>
          <p:nvPr/>
        </p:nvSpPr>
        <p:spPr>
          <a:xfrm>
            <a:off x="3012951" y="53938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1443745681"/>
      </p:ext>
    </p:extLst>
  </p:cSld>
  <p:clrMapOvr>
    <a:masterClrMapping/>
  </p:clrMapOvr>
</p:sld>
</file>

<file path=ppt/slides/slide8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92293" y="1081378"/>
            <a:ext cx="9407413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sguardo intenso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premuroso che ti chiede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affidare la tua vita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il tuo mondo in mano a Lei.</a:t>
            </a:r>
          </a:p>
        </p:txBody>
      </p:sp>
    </p:spTree>
    <p:extLst>
      <p:ext uri="{BB962C8B-B14F-4D97-AF65-F5344CB8AC3E}">
        <p14:creationId xmlns:p14="http://schemas.microsoft.com/office/powerpoint/2010/main" val="2605389681"/>
      </p:ext>
    </p:extLst>
  </p:cSld>
  <p:clrMapOvr>
    <a:masterClrMapping/>
  </p:clrMapOvr>
</p:sld>
</file>

<file path=ppt/slides/slide8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9649" y="1104726"/>
            <a:ext cx="923860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Madonna, Madonna Nera, è dolce esser tuo figlio!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Oh lascia, Madonna Nera, ch’io viva vicino a te.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296190"/>
      </p:ext>
    </p:extLst>
  </p:cSld>
  <p:clrMapOvr>
    <a:masterClrMapping/>
  </p:clrMapOvr>
</p:sld>
</file>

<file path=ppt/slides/slide8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8902" y="729686"/>
            <a:ext cx="9407413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 ti calma e rasserena,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 ti libera dal male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sempre ha un cuore grande per ciascuno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 suoi figli; </a:t>
            </a:r>
          </a:p>
        </p:txBody>
      </p:sp>
    </p:spTree>
    <p:extLst>
      <p:ext uri="{BB962C8B-B14F-4D97-AF65-F5344CB8AC3E}">
        <p14:creationId xmlns:p14="http://schemas.microsoft.com/office/powerpoint/2010/main" val="1524283693"/>
      </p:ext>
    </p:extLst>
  </p:cSld>
  <p:clrMapOvr>
    <a:masterClrMapping/>
  </p:clrMapOvr>
</p:sld>
</file>

<file path=ppt/slides/slide8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32970" y="1422801"/>
            <a:ext cx="9407413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 ti illumina il cammino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le offri un po’ d’amore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ogni giorno parlerai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Lei così:</a:t>
            </a:r>
          </a:p>
        </p:txBody>
      </p:sp>
    </p:spTree>
    <p:extLst>
      <p:ext uri="{BB962C8B-B14F-4D97-AF65-F5344CB8AC3E}">
        <p14:creationId xmlns:p14="http://schemas.microsoft.com/office/powerpoint/2010/main" val="1510039974"/>
      </p:ext>
    </p:extLst>
  </p:cSld>
  <p:clrMapOvr>
    <a:masterClrMapping/>
  </p:clrMapOvr>
</p:sld>
</file>

<file path=ppt/slides/slide8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9649" y="1104726"/>
            <a:ext cx="923860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Madonna, Madonna Nera, è dolce esser tuo figlio!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Oh lascia, Madonna Nera, ch’io viva vicino a te.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302515"/>
      </p:ext>
    </p:extLst>
  </p:cSld>
  <p:clrMapOvr>
    <a:masterClrMapping/>
  </p:clrMapOvr>
</p:sld>
</file>

<file path=ppt/slides/slide8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BAB0A4D2-C262-492E-93DC-930A02D3F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576" y="294471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Madre fiducia nostra</a:t>
            </a:r>
          </a:p>
        </p:txBody>
      </p:sp>
    </p:spTree>
    <p:extLst>
      <p:ext uri="{BB962C8B-B14F-4D97-AF65-F5344CB8AC3E}">
        <p14:creationId xmlns:p14="http://schemas.microsoft.com/office/powerpoint/2010/main" val="2770151748"/>
      </p:ext>
    </p:extLst>
  </p:cSld>
  <p:clrMapOvr>
    <a:masterClrMapping/>
  </p:clrMapOvr>
</p:sld>
</file>

<file path=ppt/slides/slide8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2275" y="977044"/>
            <a:ext cx="6267449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Madre fiducia nostra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6259" y="1994497"/>
            <a:ext cx="11293434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Madre, fiducia nostra,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Madre della speranza,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nostro sostegno,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la guida,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314FB440-2C7F-601B-23EF-B56E806741A1}"/>
              </a:ext>
            </a:extLst>
          </p:cNvPr>
          <p:cNvSpPr txBox="1">
            <a:spLocks/>
          </p:cNvSpPr>
          <p:nvPr/>
        </p:nvSpPr>
        <p:spPr>
          <a:xfrm>
            <a:off x="2699657" y="356172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Affidamento a Maria</a:t>
            </a:r>
          </a:p>
        </p:txBody>
      </p:sp>
    </p:spTree>
    <p:extLst>
      <p:ext uri="{BB962C8B-B14F-4D97-AF65-F5344CB8AC3E}">
        <p14:creationId xmlns:p14="http://schemas.microsoft.com/office/powerpoint/2010/main" val="91575760"/>
      </p:ext>
    </p:extLst>
  </p:cSld>
  <p:clrMapOvr>
    <a:masterClrMapping/>
  </p:clrMapOvr>
</p:sld>
</file>

<file path=ppt/slides/slide9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8564" y="1472714"/>
            <a:ext cx="929487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conforto, in te noi confidiamo,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Madre nostra.</a:t>
            </a:r>
          </a:p>
        </p:txBody>
      </p:sp>
    </p:spTree>
    <p:extLst>
      <p:ext uri="{BB962C8B-B14F-4D97-AF65-F5344CB8AC3E}">
        <p14:creationId xmlns:p14="http://schemas.microsoft.com/office/powerpoint/2010/main" val="849650063"/>
      </p:ext>
    </p:extLst>
  </p:cSld>
  <p:clrMapOvr>
    <a:masterClrMapping/>
  </p:clrMapOvr>
</p:sld>
</file>

<file path=ppt/slides/slide9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57520" y="107052"/>
            <a:ext cx="929487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te piena di grazia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compie il mistero,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te Vergine pura il Verbo eterno s’è fatto carne,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te l’uomo rinasce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vita eterna.</a:t>
            </a:r>
          </a:p>
        </p:txBody>
      </p:sp>
    </p:spTree>
    <p:extLst>
      <p:ext uri="{BB962C8B-B14F-4D97-AF65-F5344CB8AC3E}">
        <p14:creationId xmlns:p14="http://schemas.microsoft.com/office/powerpoint/2010/main" val="3510851305"/>
      </p:ext>
    </p:extLst>
  </p:cSld>
  <p:clrMapOvr>
    <a:masterClrMapping/>
  </p:clrMapOvr>
</p:sld>
</file>

<file path=ppt/slides/slide9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01063" y="696860"/>
            <a:ext cx="929487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tua fiducia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noi cammineremo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donare al mondo la vita.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Portatori di Cristo,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salvatori dei fratelli.</a:t>
            </a:r>
          </a:p>
        </p:txBody>
      </p:sp>
    </p:spTree>
    <p:extLst>
      <p:ext uri="{BB962C8B-B14F-4D97-AF65-F5344CB8AC3E}">
        <p14:creationId xmlns:p14="http://schemas.microsoft.com/office/powerpoint/2010/main" val="31362462"/>
      </p:ext>
    </p:extLst>
  </p:cSld>
  <p:clrMapOvr>
    <a:masterClrMapping/>
  </p:clrMapOvr>
</p:sld>
</file>

<file path=ppt/slides/slide9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5964" y="546439"/>
            <a:ext cx="10280072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Madre del Redentore,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proteggi i tuoi figli,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 noi affidiamo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nostra vita, il nostro cuore,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conservaci </a:t>
            </a:r>
            <a:r>
              <a:rPr lang="it-IT" sz="6000" b="1" i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fedeli </a:t>
            </a:r>
          </a:p>
          <a:p>
            <a:pPr algn="ctr">
              <a:spcBef>
                <a:spcPts val="0"/>
              </a:spcBef>
            </a:pPr>
            <a:r>
              <a:rPr lang="it-IT" sz="6000" b="1" i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divino Amore.</a:t>
            </a:r>
          </a:p>
        </p:txBody>
      </p:sp>
    </p:spTree>
    <p:extLst>
      <p:ext uri="{BB962C8B-B14F-4D97-AF65-F5344CB8AC3E}">
        <p14:creationId xmlns:p14="http://schemas.microsoft.com/office/powerpoint/2010/main" val="2490783842"/>
      </p:ext>
    </p:extLst>
  </p:cSld>
  <p:clrMapOvr>
    <a:masterClrMapping/>
  </p:clrMapOvr>
</p:sld>
</file>

<file path=ppt/slides/slide9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BAB0A4D2-C262-492E-93DC-930A02D3F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576" y="294471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Madre io vorrei</a:t>
            </a:r>
          </a:p>
        </p:txBody>
      </p:sp>
    </p:spTree>
    <p:extLst>
      <p:ext uri="{BB962C8B-B14F-4D97-AF65-F5344CB8AC3E}">
        <p14:creationId xmlns:p14="http://schemas.microsoft.com/office/powerpoint/2010/main" val="23160490"/>
      </p:ext>
    </p:extLst>
  </p:cSld>
  <p:clrMapOvr>
    <a:masterClrMapping/>
  </p:clrMapOvr>
</p:sld>
</file>

<file path=ppt/slides/slide9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2275" y="1163765"/>
            <a:ext cx="6267449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Madre io vorrei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8563" y="1911370"/>
            <a:ext cx="929487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 vorrei tanto parlare con te di quel Figlio che amavi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 vorrei tanto ascoltare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te quello che pensavi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314FB440-2C7F-601B-23EF-B56E806741A1}"/>
              </a:ext>
            </a:extLst>
          </p:cNvPr>
          <p:cNvSpPr txBox="1">
            <a:spLocks/>
          </p:cNvSpPr>
          <p:nvPr/>
        </p:nvSpPr>
        <p:spPr>
          <a:xfrm>
            <a:off x="2743200" y="542219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2931618820"/>
      </p:ext>
    </p:extLst>
  </p:cSld>
  <p:clrMapOvr>
    <a:masterClrMapping/>
  </p:clrMapOvr>
</p:sld>
</file>

<file path=ppt/slides/slide9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8564" y="1306460"/>
            <a:ext cx="929487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hai udito che tu non saresti più stata tua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questo Figlio che non aspettavi non era per te</a:t>
            </a:r>
          </a:p>
        </p:txBody>
      </p:sp>
    </p:spTree>
    <p:extLst>
      <p:ext uri="{BB962C8B-B14F-4D97-AF65-F5344CB8AC3E}">
        <p14:creationId xmlns:p14="http://schemas.microsoft.com/office/powerpoint/2010/main" val="1595613154"/>
      </p:ext>
    </p:extLst>
  </p:cSld>
  <p:clrMapOvr>
    <a:masterClrMapping/>
  </p:clrMapOvr>
</p:sld>
</file>

<file path=ppt/slides/slide9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6699" y="1287606"/>
            <a:ext cx="923860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pt-BR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 Maria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pt-BR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 Maria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pt-BR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 Maria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pt-BR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 Maria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053483"/>
      </p:ext>
    </p:extLst>
  </p:cSld>
  <p:clrMapOvr>
    <a:masterClrMapping/>
  </p:clrMapOvr>
</p:sld>
</file>

<file path=ppt/slides/slide9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8564" y="1334595"/>
            <a:ext cx="929487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 vorrei tanto sapere da te se quand'era bambino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gli hai spiegato che cosa sarebbe successo di Lui</a:t>
            </a:r>
          </a:p>
        </p:txBody>
      </p:sp>
    </p:spTree>
    <p:extLst>
      <p:ext uri="{BB962C8B-B14F-4D97-AF65-F5344CB8AC3E}">
        <p14:creationId xmlns:p14="http://schemas.microsoft.com/office/powerpoint/2010/main" val="1539825739"/>
      </p:ext>
    </p:extLst>
  </p:cSld>
  <p:clrMapOvr>
    <a:masterClrMapping/>
  </p:clrMapOvr>
</p:sld>
</file>

<file path=ppt/slides/slide9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8564" y="1306460"/>
            <a:ext cx="929487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quante volte anche tu di nascosto piangevi, Madre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sentivi che presto l'avrebbero ucciso per noi</a:t>
            </a:r>
          </a:p>
        </p:txBody>
      </p:sp>
    </p:spTree>
    <p:extLst>
      <p:ext uri="{BB962C8B-B14F-4D97-AF65-F5344CB8AC3E}">
        <p14:creationId xmlns:p14="http://schemas.microsoft.com/office/powerpoint/2010/main" val="2275503790"/>
      </p:ext>
    </p:extLst>
  </p:cSld>
  <p:clrMapOvr>
    <a:masterClrMapping/>
  </p:clrMapOvr>
</p:sld>
</file>

<file path=ppt/slides/slide9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6699" y="1287606"/>
            <a:ext cx="923860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pt-BR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 Maria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pt-BR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 Maria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pt-BR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 Maria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pt-BR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 Maria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113436"/>
      </p:ext>
    </p:extLst>
  </p:cSld>
  <p:clrMapOvr>
    <a:masterClrMapping/>
  </p:clrMapOvr>
</p:sld>
</file>

<file path=ppt/slides/slide9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8564" y="1334595"/>
            <a:ext cx="929487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 ti ringrazio per questo silenzio che resta tra noi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 benedico il coraggio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vivere sola con Lui</a:t>
            </a:r>
          </a:p>
        </p:txBody>
      </p:sp>
    </p:spTree>
    <p:extLst>
      <p:ext uri="{BB962C8B-B14F-4D97-AF65-F5344CB8AC3E}">
        <p14:creationId xmlns:p14="http://schemas.microsoft.com/office/powerpoint/2010/main" val="608802621"/>
      </p:ext>
    </p:extLst>
  </p:cSld>
  <p:clrMapOvr>
    <a:masterClrMapping/>
  </p:clrMapOvr>
</p:sld>
</file>

<file path=ppt/slides/slide9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8564" y="1306460"/>
            <a:ext cx="929487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 capisco che fin da quei giorni pensavi a noi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ogni figlio dell'uomo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muore ti prego così</a:t>
            </a:r>
          </a:p>
        </p:txBody>
      </p:sp>
    </p:spTree>
    <p:extLst>
      <p:ext uri="{BB962C8B-B14F-4D97-AF65-F5344CB8AC3E}">
        <p14:creationId xmlns:p14="http://schemas.microsoft.com/office/powerpoint/2010/main" val="3641403801"/>
      </p:ext>
    </p:extLst>
  </p:cSld>
  <p:clrMapOvr>
    <a:masterClrMapping/>
  </p:clrMapOvr>
</p:sld>
</file>

<file path=ppt/slides/slide9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6699" y="1287606"/>
            <a:ext cx="923860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pt-BR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 Maria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pt-BR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 Maria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pt-BR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 Maria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pt-BR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 Maria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701037"/>
      </p:ext>
    </p:extLst>
  </p:cSld>
  <p:clrMapOvr>
    <a:masterClrMapping/>
  </p:clrMapOvr>
</p:sld>
</file>

<file path=ppt/slides/slide9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BAB0A4D2-C262-492E-93DC-930A02D3F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576" y="294471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Magnificat</a:t>
            </a:r>
          </a:p>
        </p:txBody>
      </p:sp>
    </p:spTree>
    <p:extLst>
      <p:ext uri="{BB962C8B-B14F-4D97-AF65-F5344CB8AC3E}">
        <p14:creationId xmlns:p14="http://schemas.microsoft.com/office/powerpoint/2010/main" val="2131359736"/>
      </p:ext>
    </p:extLst>
  </p:cSld>
  <p:clrMapOvr>
    <a:masterClrMapping/>
  </p:clrMapOvr>
</p:sld>
</file>

<file path=ppt/slides/slide9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2275" y="1163765"/>
            <a:ext cx="6267449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Magnificat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3898" y="1911370"/>
            <a:ext cx="1010420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 ha fatto in me cose grandi, Lui che guarda l’umile serva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disperde i superbi nell’orgoglio del cuore.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314FB440-2C7F-601B-23EF-B56E806741A1}"/>
              </a:ext>
            </a:extLst>
          </p:cNvPr>
          <p:cNvSpPr txBox="1">
            <a:spLocks/>
          </p:cNvSpPr>
          <p:nvPr/>
        </p:nvSpPr>
        <p:spPr>
          <a:xfrm>
            <a:off x="2743200" y="542219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3914323418"/>
      </p:ext>
    </p:extLst>
  </p:cSld>
  <p:clrMapOvr>
    <a:masterClrMapping/>
  </p:clrMapOvr>
</p:sld>
</file>

<file path=ppt/slides/slide9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6699" y="703406"/>
            <a:ext cx="923860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L’anima mia esulta in Dio mio Salvatore.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L’anima mia esulta in Dio mio Salvatore,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sua salvezza canterò.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424932"/>
      </p:ext>
    </p:extLst>
  </p:cSld>
  <p:clrMapOvr>
    <a:masterClrMapping/>
  </p:clrMapOvr>
</p:sld>
</file>

<file path=ppt/slides/slide9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8564" y="1306460"/>
            <a:ext cx="929487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 onnipotente e santo,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 abbatte i grandi dai troni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solleva dal fango il suo umile servo.</a:t>
            </a:r>
          </a:p>
        </p:txBody>
      </p:sp>
    </p:spTree>
    <p:extLst>
      <p:ext uri="{BB962C8B-B14F-4D97-AF65-F5344CB8AC3E}">
        <p14:creationId xmlns:p14="http://schemas.microsoft.com/office/powerpoint/2010/main" val="3464820674"/>
      </p:ext>
    </p:extLst>
  </p:cSld>
  <p:clrMapOvr>
    <a:masterClrMapping/>
  </p:clrMapOvr>
</p:sld>
</file>

<file path=ppt/slides/slide9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6699" y="703406"/>
            <a:ext cx="923860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L’anima mia esulta in Dio mio Salvatore.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L’anima mia esulta in Dio mio Salvatore,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sua salvezza canterò.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71951"/>
      </p:ext>
    </p:extLst>
  </p:cSld>
  <p:clrMapOvr>
    <a:masterClrMapping/>
  </p:clrMapOvr>
</p:sld>
</file>

<file path=ppt/slides/slide9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8564" y="1306460"/>
            <a:ext cx="929487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Lui, misericordia infinita,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 che rende povero il ricco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ricolma di beni chi si affida al Suo amore.</a:t>
            </a:r>
          </a:p>
        </p:txBody>
      </p:sp>
    </p:spTree>
    <p:extLst>
      <p:ext uri="{BB962C8B-B14F-4D97-AF65-F5344CB8AC3E}">
        <p14:creationId xmlns:p14="http://schemas.microsoft.com/office/powerpoint/2010/main" val="2014325665"/>
      </p:ext>
    </p:extLst>
  </p:cSld>
  <p:clrMapOvr>
    <a:masterClrMapping/>
  </p:clrMapOvr>
</p:sld>
</file>

<file path=ppt/slides/slide9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6699" y="703406"/>
            <a:ext cx="923860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L’anima mia esulta in Dio mio Salvatore.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L’anima mia esulta in Dio mio Salvatore,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sua salvezza canterò.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39308"/>
      </p:ext>
    </p:extLst>
  </p:cSld>
  <p:clrMapOvr>
    <a:masterClrMapping/>
  </p:clrMapOvr>
</p:sld>
</file>

<file path=ppt/slides/slide9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8564" y="1158293"/>
            <a:ext cx="929487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Lui, Amore sempre fedele, Lui guida il suo servo Israele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ricorda il suo patto stabilito per sempre.</a:t>
            </a:r>
          </a:p>
        </p:txBody>
      </p:sp>
    </p:spTree>
    <p:extLst>
      <p:ext uri="{BB962C8B-B14F-4D97-AF65-F5344CB8AC3E}">
        <p14:creationId xmlns:p14="http://schemas.microsoft.com/office/powerpoint/2010/main" val="635926368"/>
      </p:ext>
    </p:extLst>
  </p:cSld>
  <p:clrMapOvr>
    <a:masterClrMapping/>
  </p:clrMapOvr>
</p:sld>
</file>

<file path=ppt/slides/slide9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6699" y="703406"/>
            <a:ext cx="9238601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L’anima mia esulta in Dio mio Salvatore.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L’anima mia esulta in Dio mio Salvatore,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sua salvezza canterò.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55641"/>
      </p:ext>
    </p:extLst>
  </p:cSld>
  <p:clrMapOvr>
    <a:masterClrMapping/>
  </p:clrMapOvr>
</p:sld>
</file>

<file path=ppt/slides/slide9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BAB0A4D2-C262-492E-93DC-930A02D3F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576" y="294471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Manda il Tuo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Sprito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Signore</a:t>
            </a:r>
          </a:p>
        </p:txBody>
      </p:sp>
    </p:spTree>
    <p:extLst>
      <p:ext uri="{BB962C8B-B14F-4D97-AF65-F5344CB8AC3E}">
        <p14:creationId xmlns:p14="http://schemas.microsoft.com/office/powerpoint/2010/main" val="3953537279"/>
      </p:ext>
    </p:extLst>
  </p:cSld>
  <p:clrMapOvr>
    <a:masterClrMapping/>
  </p:clrMapOvr>
</p:sld>
</file>

<file path=ppt/slides/slide9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0429" y="442569"/>
            <a:ext cx="7671141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Manda il Tuo Spirito Signore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5925" y="1193920"/>
            <a:ext cx="11015003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Manda il Tuo Spirito Signore,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rinnovare la terra,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manda il Tuo Spirito Signore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 di noi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 volte)</a:t>
            </a:r>
          </a:p>
        </p:txBody>
      </p:sp>
    </p:spTree>
    <p:extLst>
      <p:ext uri="{BB962C8B-B14F-4D97-AF65-F5344CB8AC3E}">
        <p14:creationId xmlns:p14="http://schemas.microsoft.com/office/powerpoint/2010/main" val="2070510946"/>
      </p:ext>
    </p:extLst>
  </p:cSld>
  <p:clrMapOvr>
    <a:masterClrMapping/>
  </p:clrMapOvr>
</p:sld>
</file>

<file path=ppt/slides/slide9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33379" y="701550"/>
            <a:ext cx="10082253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Benedici il Signore, anima mia: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Signore, mio Dio, quanto sei grande!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Tutto hai fatto con saggezza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amore per noi.</a:t>
            </a:r>
          </a:p>
        </p:txBody>
      </p:sp>
    </p:spTree>
    <p:extLst>
      <p:ext uri="{BB962C8B-B14F-4D97-AF65-F5344CB8AC3E}">
        <p14:creationId xmlns:p14="http://schemas.microsoft.com/office/powerpoint/2010/main" val="3343644673"/>
      </p:ext>
    </p:extLst>
  </p:cSld>
  <p:clrMapOvr>
    <a:masterClrMapping/>
  </p:clrMapOvr>
</p:sld>
</file>

<file path=ppt/slides/slide9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5925" y="1193920"/>
            <a:ext cx="11015003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Manda il Tuo Spirito Signore,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rinnovare la terra,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manda il Tuo Spirito Signore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 di noi</a:t>
            </a:r>
          </a:p>
        </p:txBody>
      </p:sp>
    </p:spTree>
    <p:extLst>
      <p:ext uri="{BB962C8B-B14F-4D97-AF65-F5344CB8AC3E}">
        <p14:creationId xmlns:p14="http://schemas.microsoft.com/office/powerpoint/2010/main" val="2307779586"/>
      </p:ext>
    </p:extLst>
  </p:cSld>
  <p:clrMapOvr>
    <a:masterClrMapping/>
  </p:clrMapOvr>
</p:sld>
</file>

<file path=ppt/slides/slide9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7108" y="1306460"/>
            <a:ext cx="10082253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Manda il Tuo Spirito Creatore: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rinnovi la faccia della terra.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Grande, Signore, è il Tuo nome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le opere Tue.</a:t>
            </a:r>
          </a:p>
        </p:txBody>
      </p:sp>
    </p:spTree>
    <p:extLst>
      <p:ext uri="{BB962C8B-B14F-4D97-AF65-F5344CB8AC3E}">
        <p14:creationId xmlns:p14="http://schemas.microsoft.com/office/powerpoint/2010/main" val="1153571770"/>
      </p:ext>
    </p:extLst>
  </p:cSld>
  <p:clrMapOvr>
    <a:masterClrMapping/>
  </p:clrMapOvr>
</p:sld>
</file>

<file path=ppt/slides/slide9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5925" y="1193920"/>
            <a:ext cx="11015003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Manda il Tuo Spirito Signore,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rinnovare la terra,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manda il Tuo Spirito Signore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 di noi</a:t>
            </a:r>
          </a:p>
        </p:txBody>
      </p:sp>
    </p:spTree>
    <p:extLst>
      <p:ext uri="{BB962C8B-B14F-4D97-AF65-F5344CB8AC3E}">
        <p14:creationId xmlns:p14="http://schemas.microsoft.com/office/powerpoint/2010/main" val="4077474005"/>
      </p:ext>
    </p:extLst>
  </p:cSld>
  <p:clrMapOvr>
    <a:masterClrMapping/>
  </p:clrMapOvr>
</p:sld>
</file>

<file path=ppt/slides/slide9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9452" y="1306460"/>
            <a:ext cx="106730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Voglio cantare finché ho vita,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cantare al mio Dio finché esisto;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 sia gradito il mio canto,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gioia che è in me.</a:t>
            </a:r>
          </a:p>
        </p:txBody>
      </p:sp>
    </p:spTree>
    <p:extLst>
      <p:ext uri="{BB962C8B-B14F-4D97-AF65-F5344CB8AC3E}">
        <p14:creationId xmlns:p14="http://schemas.microsoft.com/office/powerpoint/2010/main" val="1744533993"/>
      </p:ext>
    </p:extLst>
  </p:cSld>
  <p:clrMapOvr>
    <a:masterClrMapping/>
  </p:clrMapOvr>
</p:sld>
</file>

<file path=ppt/slides/slide9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5925" y="1193920"/>
            <a:ext cx="11015003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Manda il Tuo Spirito Signore,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rinnovare la terra,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manda il Tuo Spirito Signore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 di noi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 volte)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829834"/>
      </p:ext>
    </p:extLst>
  </p:cSld>
  <p:clrMapOvr>
    <a:masterClrMapping/>
  </p:clrMapOvr>
</p:sld>
</file>

<file path=ppt/slides/slide9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BAB0A4D2-C262-492E-93DC-930A02D3F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576" y="294471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Maria Tu che hai atteso nel silenzio</a:t>
            </a:r>
          </a:p>
        </p:txBody>
      </p:sp>
    </p:spTree>
    <p:extLst>
      <p:ext uri="{BB962C8B-B14F-4D97-AF65-F5344CB8AC3E}">
        <p14:creationId xmlns:p14="http://schemas.microsoft.com/office/powerpoint/2010/main" val="1988454220"/>
      </p:ext>
    </p:extLst>
  </p:cSld>
  <p:clrMapOvr>
    <a:masterClrMapping/>
  </p:clrMapOvr>
</p:sld>
</file>

<file path=ppt/slides/slide9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576" y="1853082"/>
            <a:ext cx="6267449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Maria Tu Che hai atteso nel silenzio 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3037517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Maria, tu che hai atteso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silenzio la sua parola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noi </a:t>
            </a:r>
          </a:p>
        </p:txBody>
      </p:sp>
    </p:spTree>
    <p:extLst>
      <p:ext uri="{BB962C8B-B14F-4D97-AF65-F5344CB8AC3E}">
        <p14:creationId xmlns:p14="http://schemas.microsoft.com/office/powerpoint/2010/main" val="435873964"/>
      </p:ext>
    </p:extLst>
  </p:cSld>
  <p:clrMapOvr>
    <a:masterClrMapping/>
  </p:clrMapOvr>
</p:sld>
</file>

<file path=ppt/slides/slide9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723054"/>
            <a:ext cx="85078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Aiutaci ad accogliere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Figlio Tuo che ora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vive in noi 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182063"/>
      </p:ext>
    </p:extLst>
  </p:cSld>
  <p:clrMapOvr>
    <a:masterClrMapping/>
  </p:clrMapOvr>
</p:sld>
</file>

<file path=ppt/slides/slide9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02468" y="1871080"/>
            <a:ext cx="85078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Maria, tu che sei stata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così docile davanti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Tuo Signore 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510426"/>
      </p:ext>
    </p:extLst>
  </p:cSld>
  <p:clrMapOvr>
    <a:masterClrMapping/>
  </p:clrMapOvr>
</p:sld>
</file>

<file path=ppt/slides/slide9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723054"/>
            <a:ext cx="85078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Aiutaci ad accogliere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Figlio Tuo che ora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vive in noi 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82209"/>
      </p:ext>
    </p:extLst>
  </p:cSld>
  <p:clrMapOvr>
    <a:masterClrMapping/>
  </p:clrMapOvr>
</p:sld>
</file>

<file path=ppt/slides/slide9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958166"/>
            <a:ext cx="85078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Maria, Tu che hai portato dolcemente l'immenso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dono d'amore 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360114"/>
      </p:ext>
    </p:extLst>
  </p:cSld>
  <p:clrMapOvr>
    <a:masterClrMapping/>
  </p:clrMapOvr>
</p:sld>
</file>

<file path=ppt/slides/slide9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723054"/>
            <a:ext cx="85078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Aiutaci ad accogliere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Figlio Tuo che ora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vive in noi 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008786"/>
      </p:ext>
    </p:extLst>
  </p:cSld>
  <p:clrMapOvr>
    <a:masterClrMapping/>
  </p:clrMapOvr>
</p:sld>
</file>

<file path=ppt/slides/slide9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649407"/>
            <a:ext cx="85078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Maria Madre, umilmente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Tu hai sofferto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Suo ingiusto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dolor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319601"/>
      </p:ext>
    </p:extLst>
  </p:cSld>
  <p:clrMapOvr>
    <a:masterClrMapping/>
  </p:clrMapOvr>
</p:sld>
</file>

<file path=ppt/slides/slide9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723054"/>
            <a:ext cx="85078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Aiutaci ad accogliere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Figlio Tuo che ora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vive in noi 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877109"/>
      </p:ext>
    </p:extLst>
  </p:cSld>
  <p:clrMapOvr>
    <a:masterClrMapping/>
  </p:clrMapOvr>
</p:sld>
</file>

<file path=ppt/slides/slide9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811703"/>
            <a:ext cx="85078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Maria, Tu che ora vivi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gloria insieme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tuo Signor 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642564"/>
      </p:ext>
    </p:extLst>
  </p:cSld>
  <p:clrMapOvr>
    <a:masterClrMapping/>
  </p:clrMapOvr>
</p:sld>
</file>

<file path=ppt/slides/slide9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723054"/>
            <a:ext cx="85078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Aiutaci ad accogliere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Figlio Tuo che ora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vive in noi 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553768"/>
      </p:ext>
    </p:extLst>
  </p:cSld>
  <p:clrMapOvr>
    <a:masterClrMapping/>
  </p:clrMapOvr>
</p:sld>
</file>

<file path=ppt/slides/slide9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BAB0A4D2-C262-492E-93DC-930A02D3F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576" y="294471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Maria Tu sei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Rosso</a:t>
            </a:r>
          </a:p>
        </p:txBody>
      </p:sp>
    </p:spTree>
    <p:extLst>
      <p:ext uri="{BB962C8B-B14F-4D97-AF65-F5344CB8AC3E}">
        <p14:creationId xmlns:p14="http://schemas.microsoft.com/office/powerpoint/2010/main" val="4275807983"/>
      </p:ext>
    </p:extLst>
  </p:cSld>
  <p:clrMapOvr>
    <a:masterClrMapping/>
  </p:clrMapOvr>
</p:sld>
</file>

<file path=ppt/slides/slide9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7167" y="899528"/>
            <a:ext cx="4657666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Maria Tu sei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(182)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89685" y="1677178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Maria tu sei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vita per me,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 la speranza, la gioia,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l’amore,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tutto sei.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01DFE56B-EA46-7696-9899-2DF81ADED3A2}"/>
              </a:ext>
            </a:extLst>
          </p:cNvPr>
          <p:cNvSpPr txBox="1">
            <a:spLocks/>
          </p:cNvSpPr>
          <p:nvPr/>
        </p:nvSpPr>
        <p:spPr>
          <a:xfrm>
            <a:off x="2557904" y="339621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3001771019"/>
      </p:ext>
    </p:extLst>
  </p:cSld>
  <p:clrMapOvr>
    <a:masterClrMapping/>
  </p:clrMapOvr>
</p:sld>
</file>

<file path=ppt/slides/slide9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107888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Maria tu sai,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quello che vuoi,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sai con che forza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d’amore in cielo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 porterai.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63793"/>
      </p:ext>
    </p:extLst>
  </p:cSld>
  <p:clrMapOvr>
    <a:masterClrMapping/>
  </p:clrMapOvr>
</p:sld>
</file>

<file path=ppt/slides/slide9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035460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Maria ti do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mio cuore per sempre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vuoi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dammi l’amore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non passa mai.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28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802082"/>
      </p:ext>
    </p:extLst>
  </p:cSld>
  <p:clrMapOvr>
    <a:masterClrMapping/>
  </p:clrMapOvr>
</p:sld>
</file>

<file path=ppt/slides/slide9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628054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Rimani con me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andiamo nel mondo insieme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tua presenza sarà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goccia di paradiso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l’umanità.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666010"/>
      </p:ext>
    </p:extLst>
  </p:cSld>
  <p:clrMapOvr>
    <a:masterClrMapping/>
  </p:clrMapOvr>
</p:sld>
</file>

<file path=ppt/slides/slide9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135048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Maria con te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sempre vivrò,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ogni momento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giocando, cantando,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amerò.</a:t>
            </a:r>
          </a:p>
        </p:txBody>
      </p:sp>
    </p:spTree>
    <p:extLst>
      <p:ext uri="{BB962C8B-B14F-4D97-AF65-F5344CB8AC3E}">
        <p14:creationId xmlns:p14="http://schemas.microsoft.com/office/powerpoint/2010/main" val="3325888905"/>
      </p:ext>
    </p:extLst>
  </p:cSld>
  <p:clrMapOvr>
    <a:masterClrMapping/>
  </p:clrMapOvr>
</p:sld>
</file>

<file path=ppt/slides/slide9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144101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Seguendo i tuoi passi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te io avrò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luce che illumina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giorni e le notti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dell’anima.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077819"/>
      </p:ext>
    </p:extLst>
  </p:cSld>
  <p:clrMapOvr>
    <a:masterClrMapping/>
  </p:clrMapOvr>
</p:sld>
</file>

<file path=ppt/slides/slide9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990192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Maria ti do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mio cuore per sempre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vuoi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dammi l’amore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non passa mai.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28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306807"/>
      </p:ext>
    </p:extLst>
  </p:cSld>
  <p:clrMapOvr>
    <a:masterClrMapping/>
  </p:clrMapOvr>
</p:sld>
</file>

<file path=ppt/slides/slide9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555626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Rimani con me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andiamo nel mondo insieme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tua presenza sarà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goccia di paradiso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l’umanità.</a:t>
            </a:r>
            <a:b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60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911172"/>
      </p:ext>
    </p:extLst>
  </p:cSld>
  <p:clrMapOvr>
    <a:masterClrMapping/>
  </p:clrMapOvr>
</p:sld>
</file>

<file path=ppt/slides/slide9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555626"/>
            <a:ext cx="8507896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Rimani con me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andiamo nel mondo insieme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tua presenza sarà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goccia di paradiso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l’umanità.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496195"/>
      </p:ext>
    </p:extLst>
  </p:cSld>
  <p:clrMapOvr>
    <a:masterClrMapping/>
  </p:clrMapOvr>
</p:sld>
</file>

<file path=ppt/slides/slide9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BAB0A4D2-C262-492E-93DC-930A02D3F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576" y="294471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 affido a te</a:t>
            </a:r>
          </a:p>
        </p:txBody>
      </p:sp>
    </p:spTree>
    <p:extLst>
      <p:ext uri="{BB962C8B-B14F-4D97-AF65-F5344CB8AC3E}">
        <p14:creationId xmlns:p14="http://schemas.microsoft.com/office/powerpoint/2010/main" val="2171449425"/>
      </p:ext>
    </p:extLst>
  </p:cSld>
  <p:clrMapOvr>
    <a:masterClrMapping/>
  </p:clrMapOvr>
</p:sld>
</file>

<file path=ppt/slides/slide9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317" y="371268"/>
            <a:ext cx="5707951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 affido a Te 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(116)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052947" y="1005981"/>
            <a:ext cx="962606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Come la cerva anela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ai corsi d'acqua,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così il mio cuore cerca Te.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L'anima mia ha sete del Dio vivente,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Dio della speranza.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8DFC528C-8039-0778-28B0-A60C8AA68BB1}"/>
              </a:ext>
            </a:extLst>
          </p:cNvPr>
          <p:cNvSpPr txBox="1">
            <a:spLocks/>
          </p:cNvSpPr>
          <p:nvPr/>
        </p:nvSpPr>
        <p:spPr>
          <a:xfrm>
            <a:off x="0" y="359761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2062945805"/>
      </p:ext>
    </p:extLst>
  </p:cSld>
  <p:clrMapOvr>
    <a:masterClrMapping/>
  </p:clrMapOvr>
</p:sld>
</file>

<file path=ppt/slides/slide9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866148" y="1507156"/>
            <a:ext cx="87464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Vieni e manda la Tua luce sui miei passi,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Vieni e guida il mio cammino.</a:t>
            </a:r>
          </a:p>
        </p:txBody>
      </p:sp>
    </p:spTree>
    <p:extLst>
      <p:ext uri="{BB962C8B-B14F-4D97-AF65-F5344CB8AC3E}">
        <p14:creationId xmlns:p14="http://schemas.microsoft.com/office/powerpoint/2010/main" val="2682533769"/>
      </p:ext>
    </p:extLst>
  </p:cSld>
  <p:clrMapOvr>
    <a:masterClrMapping/>
  </p:clrMapOvr>
</p:sld>
</file>

<file path=ppt/slides/slide9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619004" y="1293351"/>
            <a:ext cx="917171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Mi affido a Te Gesù,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alla Tua fedeltà,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Tu sei il sole che rischiara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le mie tenebre.</a:t>
            </a:r>
          </a:p>
        </p:txBody>
      </p:sp>
    </p:spTree>
    <p:extLst>
      <p:ext uri="{BB962C8B-B14F-4D97-AF65-F5344CB8AC3E}">
        <p14:creationId xmlns:p14="http://schemas.microsoft.com/office/powerpoint/2010/main" val="1638465838"/>
      </p:ext>
    </p:extLst>
  </p:cSld>
  <p:clrMapOvr>
    <a:masterClrMapping/>
  </p:clrMapOvr>
</p:sld>
</file>

<file path=ppt/slides/slide9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510145" y="1536174"/>
            <a:ext cx="917171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Mi affido a Te Gesù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in Te riposerò,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perché so che la mia vita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Tu rinnoverai..</a:t>
            </a:r>
          </a:p>
        </p:txBody>
      </p:sp>
    </p:spTree>
    <p:extLst>
      <p:ext uri="{BB962C8B-B14F-4D97-AF65-F5344CB8AC3E}">
        <p14:creationId xmlns:p14="http://schemas.microsoft.com/office/powerpoint/2010/main" val="378749944"/>
      </p:ext>
    </p:extLst>
  </p:cSld>
  <p:clrMapOvr>
    <a:masterClrMapping/>
  </p:clrMapOvr>
</p:sld>
</file>

<file path=ppt/slides/slide9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864426" y="570161"/>
            <a:ext cx="912816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Oggi io vengo davanti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al Tuo altare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adorare Te, Signor.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Nelle Tue mani depongo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tutti gli affanni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ed ogni mio dolore.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848680"/>
      </p:ext>
    </p:extLst>
  </p:cSld>
  <p:clrMapOvr>
    <a:masterClrMapping/>
  </p:clrMapOvr>
</p:sld>
</file>

<file path=ppt/slides/slide9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850314" y="1668887"/>
            <a:ext cx="87464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Vieni e manda la Tua luce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sui miei passi,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vieni e guida il mio cammino.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14182"/>
      </p:ext>
    </p:extLst>
  </p:cSld>
  <p:clrMapOvr>
    <a:masterClrMapping/>
  </p:clrMapOvr>
</p:sld>
</file>

<file path=ppt/slides/slide9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648434" y="1356686"/>
            <a:ext cx="90512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Mi affido a Te Gesù,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alla Tua fedeltà,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Tu sei il sole che rischiara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le mie tenebre.</a:t>
            </a:r>
          </a:p>
        </p:txBody>
      </p:sp>
    </p:spTree>
    <p:extLst>
      <p:ext uri="{BB962C8B-B14F-4D97-AF65-F5344CB8AC3E}">
        <p14:creationId xmlns:p14="http://schemas.microsoft.com/office/powerpoint/2010/main" val="2658672460"/>
      </p:ext>
    </p:extLst>
  </p:cSld>
  <p:clrMapOvr>
    <a:masterClrMapping/>
  </p:clrMapOvr>
</p:sld>
</file>

<file path=ppt/slides/slide9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570382" y="1074509"/>
            <a:ext cx="905123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Mi affido a Te Gesù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in Te riposerò,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perché so che la mia vita Tu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rinnoverai…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io mi affido a Te</a:t>
            </a:r>
          </a:p>
        </p:txBody>
      </p:sp>
    </p:spTree>
    <p:extLst>
      <p:ext uri="{BB962C8B-B14F-4D97-AF65-F5344CB8AC3E}">
        <p14:creationId xmlns:p14="http://schemas.microsoft.com/office/powerpoint/2010/main" val="1393911922"/>
      </p:ext>
    </p:extLst>
  </p:cSld>
  <p:clrMapOvr>
    <a:masterClrMapping/>
  </p:clrMapOvr>
</p:sld>
</file>

<file path=ppt/slides/slide9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BAB0A4D2-C262-492E-93DC-930A02D3F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576" y="294471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 basta la tua grazia</a:t>
            </a:r>
          </a:p>
        </p:txBody>
      </p:sp>
    </p:spTree>
    <p:extLst>
      <p:ext uri="{BB962C8B-B14F-4D97-AF65-F5344CB8AC3E}">
        <p14:creationId xmlns:p14="http://schemas.microsoft.com/office/powerpoint/2010/main" val="1248109531"/>
      </p:ext>
    </p:extLst>
  </p:cSld>
  <p:clrMapOvr>
    <a:masterClrMapping/>
  </p:clrMapOvr>
</p:sld>
</file>

<file path=ppt/slides/slide9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199" y="283823"/>
            <a:ext cx="5864088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 basta la Tua Grazia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5330" y="1470760"/>
            <a:ext cx="8083826" cy="4837043"/>
          </a:xfrm>
        </p:spPr>
        <p:txBody>
          <a:bodyPr>
            <a:noAutofit/>
          </a:bodyPr>
          <a:lstStyle/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Quando sono debole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allora sono forte perché </a:t>
            </a:r>
            <a:endParaRPr lang="it-IT" sz="5200" b="1" dirty="0">
              <a:solidFill>
                <a:srgbClr val="2C3E5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sei la mia forza. </a:t>
            </a:r>
            <a:endParaRPr lang="it-IT" sz="5200" b="1" dirty="0">
              <a:solidFill>
                <a:srgbClr val="2C3E5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Quando sono triste è in te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che trovo gioia perché </a:t>
            </a:r>
            <a:endParaRPr lang="it-IT" sz="5200" b="1" dirty="0">
              <a:solidFill>
                <a:srgbClr val="2C3E5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sei la mia gioia. </a:t>
            </a:r>
            <a:endParaRPr lang="it-IT" sz="5200" b="1" dirty="0">
              <a:solidFill>
                <a:srgbClr val="2C3E5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rgbClr val="000000"/>
              </a:solidFill>
              <a:latin typeface="Brush Script MT" panose="03060802040406070304" pitchFamily="66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it-IT" sz="3600" dirty="0">
                <a:solidFill>
                  <a:schemeClr val="tx1"/>
                </a:solidFill>
                <a:latin typeface="Brush Script MT" panose="03060802040406070304" pitchFamily="66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115343"/>
      </p:ext>
    </p:extLst>
  </p:cSld>
  <p:clrMapOvr>
    <a:masterClrMapping/>
  </p:clrMapOvr>
</p:sld>
</file>

<file path=ppt/slides/slide9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95062" y="1245473"/>
            <a:ext cx="8772939" cy="4837043"/>
          </a:xfrm>
        </p:spPr>
        <p:txBody>
          <a:bodyPr>
            <a:noAutofit/>
          </a:bodyPr>
          <a:lstStyle/>
          <a:p>
            <a:pPr algn="ctr">
              <a:lnSpc>
                <a:spcPts val="3200"/>
              </a:lnSpc>
              <a:spcBef>
                <a:spcPts val="0"/>
              </a:spcBef>
            </a:pPr>
            <a:r>
              <a:rPr lang="it-IT" sz="51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Gesú</a:t>
            </a:r>
            <a:r>
              <a:rPr lang="it-IT" sz="51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io confido in te; </a:t>
            </a:r>
            <a:r>
              <a:rPr lang="it-IT" sz="51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Gesú</a:t>
            </a:r>
            <a:r>
              <a:rPr lang="it-IT" sz="51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</a:p>
          <a:p>
            <a:pPr algn="ctr">
              <a:lnSpc>
                <a:spcPts val="3200"/>
              </a:lnSpc>
              <a:spcBef>
                <a:spcPts val="0"/>
              </a:spcBef>
            </a:pPr>
            <a:endParaRPr lang="it-IT" sz="5100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200"/>
              </a:lnSpc>
              <a:spcBef>
                <a:spcPts val="0"/>
              </a:spcBef>
            </a:pPr>
            <a:r>
              <a:rPr lang="it-IT" sz="51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 basta la tua grazia.</a:t>
            </a:r>
          </a:p>
          <a:p>
            <a:pPr algn="ctr">
              <a:lnSpc>
                <a:spcPts val="3200"/>
              </a:lnSpc>
              <a:spcBef>
                <a:spcPts val="0"/>
              </a:spcBef>
            </a:pPr>
            <a:endParaRPr lang="it-IT" sz="5100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200"/>
              </a:lnSpc>
              <a:spcBef>
                <a:spcPts val="0"/>
              </a:spcBef>
            </a:pPr>
            <a:endParaRPr lang="it-IT" sz="5100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200"/>
              </a:lnSpc>
              <a:spcBef>
                <a:spcPts val="0"/>
              </a:spcBef>
            </a:pPr>
            <a:r>
              <a:rPr lang="it-IT" sz="51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Sei la mia forza, la mia salvezza, </a:t>
            </a:r>
          </a:p>
          <a:p>
            <a:pPr algn="ctr">
              <a:lnSpc>
                <a:spcPts val="3200"/>
              </a:lnSpc>
              <a:spcBef>
                <a:spcPts val="0"/>
              </a:spcBef>
            </a:pPr>
            <a:endParaRPr lang="it-IT" sz="51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200"/>
              </a:lnSpc>
              <a:spcBef>
                <a:spcPts val="0"/>
              </a:spcBef>
            </a:pPr>
            <a:r>
              <a:rPr lang="it-IT" sz="51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sei la mia pace, sicuro rifugio. </a:t>
            </a:r>
          </a:p>
          <a:p>
            <a:pPr algn="ctr">
              <a:lnSpc>
                <a:spcPts val="3200"/>
              </a:lnSpc>
              <a:spcBef>
                <a:spcPts val="0"/>
              </a:spcBef>
            </a:pPr>
            <a:endParaRPr lang="it-IT" sz="51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200"/>
              </a:lnSpc>
              <a:spcBef>
                <a:spcPts val="0"/>
              </a:spcBef>
            </a:pPr>
            <a:r>
              <a:rPr lang="it-IT" sz="51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Nella tua grazia voglio restare, </a:t>
            </a:r>
          </a:p>
          <a:p>
            <a:pPr algn="ctr">
              <a:lnSpc>
                <a:spcPts val="3200"/>
              </a:lnSpc>
              <a:spcBef>
                <a:spcPts val="0"/>
              </a:spcBef>
            </a:pPr>
            <a:endParaRPr lang="it-IT" sz="51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200"/>
              </a:lnSpc>
              <a:spcBef>
                <a:spcPts val="0"/>
              </a:spcBef>
            </a:pPr>
            <a:r>
              <a:rPr lang="it-IT" sz="51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Santo Signore sempre con te. </a:t>
            </a:r>
          </a:p>
          <a:p>
            <a:pPr algn="ctr">
              <a:lnSpc>
                <a:spcPts val="3200"/>
              </a:lnSpc>
              <a:spcBef>
                <a:spcPts val="0"/>
              </a:spcBef>
            </a:pPr>
            <a:endParaRPr lang="it-IT" sz="51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200"/>
              </a:lnSpc>
              <a:spcBef>
                <a:spcPts val="0"/>
              </a:spcBef>
            </a:pPr>
            <a:endParaRPr lang="it-IT" sz="4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200"/>
              </a:lnSpc>
              <a:spcBef>
                <a:spcPts val="0"/>
              </a:spcBef>
            </a:pPr>
            <a:endParaRPr lang="it-IT" sz="51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3600" dirty="0">
                <a:solidFill>
                  <a:schemeClr val="tx1"/>
                </a:solidFill>
                <a:latin typeface="Brush Script MT" panose="03060802040406070304" pitchFamily="66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04277"/>
      </p:ext>
    </p:extLst>
  </p:cSld>
  <p:clrMapOvr>
    <a:masterClrMapping/>
  </p:clrMapOvr>
</p:sld>
</file>

<file path=ppt/slides/slide9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990484"/>
            <a:ext cx="9515061" cy="5065760"/>
          </a:xfrm>
        </p:spPr>
        <p:txBody>
          <a:bodyPr>
            <a:noAutofit/>
          </a:bodyPr>
          <a:lstStyle/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Quando sono povero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allora sono ricco perché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sei la mia ricchezza.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Quando sono malato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è in te che trovo vita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perché tu sei guarigione. </a:t>
            </a:r>
          </a:p>
          <a:p>
            <a:pPr>
              <a:lnSpc>
                <a:spcPts val="2900"/>
              </a:lnSpc>
              <a:spcBef>
                <a:spcPts val="0"/>
              </a:spcBef>
            </a:pPr>
            <a:endParaRPr lang="it-IT" sz="3600" dirty="0">
              <a:solidFill>
                <a:srgbClr val="000000"/>
              </a:solidFill>
              <a:latin typeface="Brush Script MT" panose="03060802040406070304" pitchFamily="66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  <a:ea typeface="Times New Roman" panose="02020603050405020304" pitchFamily="18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it-IT" sz="3600" dirty="0">
                <a:solidFill>
                  <a:schemeClr val="tx1"/>
                </a:solidFill>
                <a:latin typeface="Brush Script MT" panose="03060802040406070304" pitchFamily="66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625155"/>
      </p:ext>
    </p:extLst>
  </p:cSld>
  <p:clrMapOvr>
    <a:masterClrMapping/>
  </p:clrMapOvr>
</p:sld>
</file>

<file path=ppt/slides/slide9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95062" y="715387"/>
            <a:ext cx="8772939" cy="4837043"/>
          </a:xfrm>
        </p:spPr>
        <p:txBody>
          <a:bodyPr>
            <a:noAutofit/>
          </a:bodyPr>
          <a:lstStyle/>
          <a:p>
            <a:pPr algn="ctr">
              <a:lnSpc>
                <a:spcPts val="3200"/>
              </a:lnSpc>
              <a:spcBef>
                <a:spcPts val="0"/>
              </a:spcBef>
            </a:pPr>
            <a:r>
              <a:rPr lang="it-IT" sz="51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Gesú</a:t>
            </a:r>
            <a:r>
              <a:rPr lang="it-IT" sz="51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io confido in te; </a:t>
            </a:r>
            <a:r>
              <a:rPr lang="it-IT" sz="51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Gesú</a:t>
            </a:r>
            <a:r>
              <a:rPr lang="it-IT" sz="51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</a:p>
          <a:p>
            <a:pPr algn="ctr">
              <a:lnSpc>
                <a:spcPts val="3200"/>
              </a:lnSpc>
              <a:spcBef>
                <a:spcPts val="0"/>
              </a:spcBef>
            </a:pPr>
            <a:endParaRPr lang="it-IT" sz="5100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200"/>
              </a:lnSpc>
              <a:spcBef>
                <a:spcPts val="0"/>
              </a:spcBef>
            </a:pPr>
            <a:r>
              <a:rPr lang="it-IT" sz="51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 basta la tua grazia.</a:t>
            </a:r>
          </a:p>
          <a:p>
            <a:pPr algn="ctr">
              <a:lnSpc>
                <a:spcPts val="3200"/>
              </a:lnSpc>
              <a:spcBef>
                <a:spcPts val="0"/>
              </a:spcBef>
            </a:pPr>
            <a:endParaRPr lang="it-IT" sz="5100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200"/>
              </a:lnSpc>
              <a:spcBef>
                <a:spcPts val="0"/>
              </a:spcBef>
            </a:pPr>
            <a:endParaRPr lang="it-IT" sz="5100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200"/>
              </a:lnSpc>
              <a:spcBef>
                <a:spcPts val="0"/>
              </a:spcBef>
            </a:pPr>
            <a:r>
              <a:rPr lang="it-IT" sz="51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Sei la mia forza, la mia salvezza, </a:t>
            </a:r>
          </a:p>
          <a:p>
            <a:pPr algn="ctr">
              <a:lnSpc>
                <a:spcPts val="3200"/>
              </a:lnSpc>
              <a:spcBef>
                <a:spcPts val="0"/>
              </a:spcBef>
            </a:pPr>
            <a:endParaRPr lang="it-IT" sz="51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200"/>
              </a:lnSpc>
              <a:spcBef>
                <a:spcPts val="0"/>
              </a:spcBef>
            </a:pPr>
            <a:r>
              <a:rPr lang="it-IT" sz="51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sei la mia pace, sicuro rifugio. </a:t>
            </a:r>
          </a:p>
          <a:p>
            <a:pPr algn="ctr">
              <a:lnSpc>
                <a:spcPts val="3200"/>
              </a:lnSpc>
              <a:spcBef>
                <a:spcPts val="0"/>
              </a:spcBef>
            </a:pPr>
            <a:endParaRPr lang="it-IT" sz="51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200"/>
              </a:lnSpc>
              <a:spcBef>
                <a:spcPts val="0"/>
              </a:spcBef>
            </a:pPr>
            <a:r>
              <a:rPr lang="it-IT" sz="51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Nella tua grazia voglio restare, </a:t>
            </a:r>
          </a:p>
          <a:p>
            <a:pPr algn="ctr">
              <a:lnSpc>
                <a:spcPts val="3200"/>
              </a:lnSpc>
              <a:spcBef>
                <a:spcPts val="0"/>
              </a:spcBef>
            </a:pPr>
            <a:endParaRPr lang="it-IT" sz="51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200"/>
              </a:lnSpc>
              <a:spcBef>
                <a:spcPts val="0"/>
              </a:spcBef>
            </a:pPr>
            <a:r>
              <a:rPr lang="it-IT" sz="51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Santo Signore sempre con te. </a:t>
            </a:r>
          </a:p>
          <a:p>
            <a:pPr algn="ctr">
              <a:lnSpc>
                <a:spcPts val="3200"/>
              </a:lnSpc>
              <a:spcBef>
                <a:spcPts val="0"/>
              </a:spcBef>
            </a:pPr>
            <a:endParaRPr lang="it-IT" sz="51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2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 volte)</a:t>
            </a:r>
          </a:p>
          <a:p>
            <a:pPr algn="ctr">
              <a:lnSpc>
                <a:spcPts val="3200"/>
              </a:lnSpc>
              <a:spcBef>
                <a:spcPts val="0"/>
              </a:spcBef>
            </a:pPr>
            <a:endParaRPr lang="it-IT" sz="51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3600" dirty="0">
                <a:solidFill>
                  <a:schemeClr val="tx1"/>
                </a:solidFill>
                <a:latin typeface="Brush Script MT" panose="03060802040406070304" pitchFamily="66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910763"/>
      </p:ext>
    </p:extLst>
  </p:cSld>
  <p:clrMapOvr>
    <a:masterClrMapping/>
  </p:clrMapOvr>
</p:sld>
</file>

<file path=ppt/slides/slide9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92626" y="2212882"/>
            <a:ext cx="8083826" cy="3724093"/>
          </a:xfrm>
        </p:spPr>
        <p:txBody>
          <a:bodyPr>
            <a:noAutofit/>
          </a:bodyPr>
          <a:lstStyle/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Quando sono debole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allora sono forte perché </a:t>
            </a:r>
            <a:endParaRPr lang="it-IT" sz="5200" b="1" dirty="0">
              <a:solidFill>
                <a:srgbClr val="2C3E5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sei la mia forza……. </a:t>
            </a:r>
            <a:endParaRPr lang="it-IT" sz="5200" b="1" dirty="0">
              <a:solidFill>
                <a:srgbClr val="2C3E5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  <a:ea typeface="Times New Roman" panose="02020603050405020304" pitchFamily="18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it-IT" sz="3600" dirty="0">
                <a:solidFill>
                  <a:schemeClr val="tx1"/>
                </a:solidFill>
                <a:latin typeface="Brush Script MT" panose="03060802040406070304" pitchFamily="66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71783"/>
      </p:ext>
    </p:extLst>
  </p:cSld>
  <p:clrMapOvr>
    <a:masterClrMapping/>
  </p:clrMapOvr>
</p:sld>
</file>

<file path=ppt/slides/slide9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BAB0A4D2-C262-492E-93DC-930A02D3F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576" y="294471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 perdo nel Tuo amore</a:t>
            </a:r>
          </a:p>
        </p:txBody>
      </p:sp>
    </p:spTree>
    <p:extLst>
      <p:ext uri="{BB962C8B-B14F-4D97-AF65-F5344CB8AC3E}">
        <p14:creationId xmlns:p14="http://schemas.microsoft.com/office/powerpoint/2010/main" val="1914231873"/>
      </p:ext>
    </p:extLst>
  </p:cSld>
  <p:clrMapOvr>
    <a:masterClrMapping/>
  </p:clrMapOvr>
</p:sld>
</file>

<file path=ppt/slides/slide9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227" y="902225"/>
            <a:ext cx="6293126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 perdo nel Tuo amore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165" y="1814210"/>
            <a:ext cx="7129670" cy="470585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sei la mia pace,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sei la vera gioia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b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sei il Signor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b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sei la mia speranza,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sei la mia salvezza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b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sei il Signor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989193" y="224848"/>
            <a:ext cx="6505161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Comunione</a:t>
            </a:r>
          </a:p>
        </p:txBody>
      </p:sp>
    </p:spTree>
    <p:extLst>
      <p:ext uri="{BB962C8B-B14F-4D97-AF65-F5344CB8AC3E}">
        <p14:creationId xmlns:p14="http://schemas.microsoft.com/office/powerpoint/2010/main" val="4087673600"/>
      </p:ext>
    </p:extLst>
  </p:cSld>
  <p:clrMapOvr>
    <a:masterClrMapping/>
  </p:clrMapOvr>
</p:sld>
</file>

<file path=ppt/slides/slide9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9618" y="783444"/>
            <a:ext cx="8176591" cy="4973061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 io mi perdo nel tuo amor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Guardando la tua santità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b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canto nuovo nasce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l'uomo vecchio muore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b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Risplendo della Grazia tua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 perdo nel tuo amore</a:t>
            </a:r>
          </a:p>
        </p:txBody>
      </p:sp>
    </p:spTree>
    <p:extLst>
      <p:ext uri="{BB962C8B-B14F-4D97-AF65-F5344CB8AC3E}">
        <p14:creationId xmlns:p14="http://schemas.microsoft.com/office/powerpoint/2010/main" val="1935738625"/>
      </p:ext>
    </p:extLst>
  </p:cSld>
  <p:clrMapOvr>
    <a:masterClrMapping/>
  </p:clrMapOvr>
</p:sld>
</file>

<file path=ppt/slides/slide9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73357" y="1298714"/>
            <a:ext cx="8256104" cy="4996069"/>
          </a:xfrm>
        </p:spPr>
        <p:txBody>
          <a:bodyPr>
            <a:noAutofit/>
          </a:bodyPr>
          <a:lstStyle/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Resta con me per sempre,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mondo mi delude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sei il Signor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mio cuore arde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ascolto la tua voce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sei il Signor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437938"/>
      </p:ext>
    </p:extLst>
  </p:cSld>
  <p:clrMapOvr>
    <a:masterClrMapping/>
  </p:clrMapOvr>
</p:sld>
</file>

<file path=ppt/slides/slide9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9618" y="783444"/>
            <a:ext cx="8176591" cy="4973061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 io mi perdo nel tuo amor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Guardando la tua santità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b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canto nuovo nasce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l'uomo vecchio muore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b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Risplendo della Grazia tua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 perdo nel tuo amore</a:t>
            </a:r>
          </a:p>
        </p:txBody>
      </p:sp>
    </p:spTree>
    <p:extLst>
      <p:ext uri="{BB962C8B-B14F-4D97-AF65-F5344CB8AC3E}">
        <p14:creationId xmlns:p14="http://schemas.microsoft.com/office/powerpoint/2010/main" val="598357912"/>
      </p:ext>
    </p:extLst>
  </p:cSld>
  <p:clrMapOvr>
    <a:masterClrMapping/>
  </p:clrMapOvr>
</p:sld>
</file>

<file path=ppt/slides/slide9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73358" y="1556164"/>
            <a:ext cx="8057321" cy="4208533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Sei il vivente, tu sei il Cristo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b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riconosco tu sei il Santo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b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Lode, gloria, onore a te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b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Lode, gloria, onore a te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 volte)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109822"/>
      </p:ext>
    </p:extLst>
  </p:cSld>
  <p:clrMapOvr>
    <a:masterClrMapping/>
  </p:clrMapOvr>
</p:sld>
</file>

<file path=ppt/slides/slide9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9618" y="173844"/>
            <a:ext cx="8176591" cy="4973061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0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 io mi perdo nel tuo amor</a:t>
            </a:r>
          </a:p>
          <a:p>
            <a:pPr algn="ctr">
              <a:lnSpc>
                <a:spcPts val="30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0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Guardando la tua santità</a:t>
            </a:r>
          </a:p>
          <a:p>
            <a:pPr algn="ctr">
              <a:lnSpc>
                <a:spcPts val="3000"/>
              </a:lnSpc>
              <a:spcBef>
                <a:spcPts val="0"/>
              </a:spcBef>
            </a:pPr>
            <a:b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canto nuovo nasce </a:t>
            </a:r>
          </a:p>
          <a:p>
            <a:pPr algn="ctr">
              <a:lnSpc>
                <a:spcPts val="30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0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l'uomo vecchio muore</a:t>
            </a:r>
          </a:p>
          <a:p>
            <a:pPr algn="ctr">
              <a:lnSpc>
                <a:spcPts val="3000"/>
              </a:lnSpc>
              <a:spcBef>
                <a:spcPts val="0"/>
              </a:spcBef>
            </a:pPr>
            <a:b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Risplendo della Grazia tua</a:t>
            </a:r>
          </a:p>
          <a:p>
            <a:pPr algn="ctr">
              <a:lnSpc>
                <a:spcPts val="30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ts val="30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 perdo nel tuo amore</a:t>
            </a:r>
          </a:p>
          <a:p>
            <a:pPr algn="ctr">
              <a:lnSpc>
                <a:spcPts val="30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0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 perdo nel tuo amore</a:t>
            </a:r>
          </a:p>
          <a:p>
            <a:pPr algn="ctr">
              <a:lnSpc>
                <a:spcPts val="30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000"/>
              </a:lnSpc>
              <a:spcBef>
                <a:spcPts val="0"/>
              </a:spcBef>
            </a:pPr>
            <a:r>
              <a:rPr lang="it-IT" sz="5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Gesù,  Gesù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568080"/>
      </p:ext>
    </p:extLst>
  </p:cSld>
  <p:clrMapOvr>
    <a:masterClrMapping/>
  </p:clrMapOvr>
</p:sld>
</file>

<file path=ppt/slides/slide9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54CA8A26-0265-40C7-B5C7-F2724AD8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Mira il tuo popolo</a:t>
            </a:r>
          </a:p>
        </p:txBody>
      </p:sp>
    </p:spTree>
    <p:extLst>
      <p:ext uri="{BB962C8B-B14F-4D97-AF65-F5344CB8AC3E}">
        <p14:creationId xmlns:p14="http://schemas.microsoft.com/office/powerpoint/2010/main" val="523469226"/>
      </p:ext>
    </p:extLst>
  </p:cSld>
  <p:clrMapOvr>
    <a:masterClrMapping/>
  </p:clrMapOvr>
</p:sld>
</file>

<file path=ppt/slides/slide9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566" y="1144421"/>
            <a:ext cx="4873033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Mira il tuo popolo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09599" y="2191677"/>
            <a:ext cx="111887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Mira il tuo popolo, o bella Signora,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pien di giubilo oggi t'onora.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pien di giubilo oggi t'onora.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Anch'io festevole corro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a'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tuoi piè;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90C175EE-8D0B-48F5-9BA9-A9457C1952D4}"/>
              </a:ext>
            </a:extLst>
          </p:cNvPr>
          <p:cNvSpPr txBox="1">
            <a:spLocks/>
          </p:cNvSpPr>
          <p:nvPr/>
        </p:nvSpPr>
        <p:spPr>
          <a:xfrm>
            <a:off x="4492487" y="468280"/>
            <a:ext cx="3207026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2188536168"/>
      </p:ext>
    </p:extLst>
  </p:cSld>
  <p:clrMapOvr>
    <a:masterClrMapping/>
  </p:clrMapOvr>
</p:sld>
</file>

<file path=ppt/slides/slide9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018845" y="2459504"/>
            <a:ext cx="1015431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 Santa Vergine, prega per me!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 Santa Vergine, prega per me!</a:t>
            </a:r>
          </a:p>
        </p:txBody>
      </p:sp>
    </p:spTree>
    <p:extLst>
      <p:ext uri="{BB962C8B-B14F-4D97-AF65-F5344CB8AC3E}">
        <p14:creationId xmlns:p14="http://schemas.microsoft.com/office/powerpoint/2010/main" val="1612376199"/>
      </p:ext>
    </p:extLst>
  </p:cSld>
  <p:clrMapOvr>
    <a:masterClrMapping/>
  </p:clrMapOvr>
</p:sld>
</file>

<file path=ppt/slides/slide9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4895" y="1041677"/>
            <a:ext cx="10162210" cy="4973061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questa misera valle infelice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tutti t'invocano soccorritrice.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tutti t'invocano soccorritrice.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Questo bel titolo conviene a te;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318656"/>
      </p:ext>
    </p:extLst>
  </p:cSld>
  <p:clrMapOvr>
    <a:masterClrMapping/>
  </p:clrMapOvr>
</p:sld>
</file>

<file path=ppt/slides/slide9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018845" y="2459504"/>
            <a:ext cx="1015431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 Santa Vergine, prega per me!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 Santa Vergine, prega per me!</a:t>
            </a:r>
          </a:p>
        </p:txBody>
      </p:sp>
    </p:spTree>
    <p:extLst>
      <p:ext uri="{BB962C8B-B14F-4D97-AF65-F5344CB8AC3E}">
        <p14:creationId xmlns:p14="http://schemas.microsoft.com/office/powerpoint/2010/main" val="1135442269"/>
      </p:ext>
    </p:extLst>
  </p:cSld>
  <p:clrMapOvr>
    <a:masterClrMapping/>
  </p:clrMapOvr>
</p:sld>
</file>

<file path=ppt/slides/slide9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4895" y="942469"/>
            <a:ext cx="10162210" cy="4973061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pietosissimo tuo dolce cuore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Egli è rifugio al peccatore.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Egli è rifugio al peccatore.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tesori e grazie racchiude in sé;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528532"/>
      </p:ext>
    </p:extLst>
  </p:cSld>
  <p:clrMapOvr>
    <a:masterClrMapping/>
  </p:clrMapOvr>
</p:sld>
</file>

<file path=ppt/slides/slide9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018845" y="2459504"/>
            <a:ext cx="1015431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 Santa Vergine, prega per me!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 Santa Vergine, prega per me!</a:t>
            </a:r>
          </a:p>
        </p:txBody>
      </p:sp>
    </p:spTree>
    <p:extLst>
      <p:ext uri="{BB962C8B-B14F-4D97-AF65-F5344CB8AC3E}">
        <p14:creationId xmlns:p14="http://schemas.microsoft.com/office/powerpoint/2010/main" val="2545873722"/>
      </p:ext>
    </p:extLst>
  </p:cSld>
  <p:clrMapOvr>
    <a:masterClrMapping/>
  </p:clrMapOvr>
</p:sld>
</file>

<file path=ppt/slides/slide9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8432" y="163535"/>
            <a:ext cx="10714567" cy="4973061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28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 vasto oceano propizia stella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vedo splendere sempre più bella.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vedo splendere sempre più bella.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porto guidami per Tua mercé: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534442"/>
      </p:ext>
    </p:extLst>
  </p:cSld>
  <p:clrMapOvr>
    <a:masterClrMapping/>
  </p:clrMapOvr>
</p:sld>
</file>

<file path=ppt/slides/slide9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018845" y="2459504"/>
            <a:ext cx="1015431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 Santa Vergine, prega per me!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 Santa Vergine, prega per me!</a:t>
            </a:r>
          </a:p>
        </p:txBody>
      </p:sp>
    </p:spTree>
    <p:extLst>
      <p:ext uri="{BB962C8B-B14F-4D97-AF65-F5344CB8AC3E}">
        <p14:creationId xmlns:p14="http://schemas.microsoft.com/office/powerpoint/2010/main" val="2934749125"/>
      </p:ext>
    </p:extLst>
  </p:cSld>
  <p:clrMapOvr>
    <a:masterClrMapping/>
  </p:clrMapOvr>
</p:sld>
</file>

<file path=ppt/slides/slide9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54CA8A26-0265-40C7-B5C7-F2724AD8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Missione</a:t>
            </a:r>
          </a:p>
        </p:txBody>
      </p:sp>
    </p:spTree>
    <p:extLst>
      <p:ext uri="{BB962C8B-B14F-4D97-AF65-F5344CB8AC3E}">
        <p14:creationId xmlns:p14="http://schemas.microsoft.com/office/powerpoint/2010/main" val="3253741738"/>
      </p:ext>
    </p:extLst>
  </p:cSld>
  <p:clrMapOvr>
    <a:masterClrMapping/>
  </p:clrMapOvr>
</p:sld>
</file>

<file path=ppt/slides/slide9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5267" y="666054"/>
            <a:ext cx="244844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Missione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48071" y="1484710"/>
            <a:ext cx="85609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Lungo le strade del mondo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amando e servendo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chi sta intorno a te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fai della vita un dono,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ogni fratello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in memoria di me.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90C175EE-8D0B-48F5-9BA9-A9457C1952D4}"/>
              </a:ext>
            </a:extLst>
          </p:cNvPr>
          <p:cNvSpPr txBox="1">
            <a:spLocks/>
          </p:cNvSpPr>
          <p:nvPr/>
        </p:nvSpPr>
        <p:spPr>
          <a:xfrm>
            <a:off x="3123094" y="654547"/>
            <a:ext cx="3207026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622589729"/>
      </p:ext>
    </p:extLst>
  </p:cSld>
  <p:clrMapOvr>
    <a:masterClrMapping/>
  </p:clrMapOvr>
</p:sld>
</file>

<file path=ppt/slides/slide9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74407" y="1518193"/>
            <a:ext cx="856090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Sia benedetto Dio Padre: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noi siamo l'opera sua,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ognuno chiama per nome,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qui ci raduna insieme.</a:t>
            </a:r>
          </a:p>
          <a:p>
            <a:pPr algn="ctr"/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013986"/>
      </p:ext>
    </p:extLst>
  </p:cSld>
  <p:clrMapOvr>
    <a:masterClrMapping/>
  </p:clrMapOvr>
</p:sld>
</file>

<file path=ppt/slides/slide9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186844" y="1720840"/>
            <a:ext cx="85609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Nel suo perdono ci accoglie,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manda il suo Figlio tra noi: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riconosciamo che è lui,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la strada che porta alla vita.</a:t>
            </a:r>
          </a:p>
        </p:txBody>
      </p:sp>
    </p:spTree>
    <p:extLst>
      <p:ext uri="{BB962C8B-B14F-4D97-AF65-F5344CB8AC3E}">
        <p14:creationId xmlns:p14="http://schemas.microsoft.com/office/powerpoint/2010/main" val="2292752381"/>
      </p:ext>
    </p:extLst>
  </p:cSld>
  <p:clrMapOvr>
    <a:masterClrMapping/>
  </p:clrMapOvr>
</p:sld>
</file>

<file path=ppt/slides/slide9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20361" y="1106019"/>
            <a:ext cx="85609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Lungo le strade del mondo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amando e servendo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chi sta intorno a te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fai della vita un dono,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ogni fratello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in memoria di me.</a:t>
            </a:r>
          </a:p>
        </p:txBody>
      </p:sp>
    </p:spTree>
    <p:extLst>
      <p:ext uri="{BB962C8B-B14F-4D97-AF65-F5344CB8AC3E}">
        <p14:creationId xmlns:p14="http://schemas.microsoft.com/office/powerpoint/2010/main" val="2044301516"/>
      </p:ext>
    </p:extLst>
  </p:cSld>
  <p:clrMapOvr>
    <a:masterClrMapping/>
  </p:clrMapOvr>
</p:sld>
</file>

<file path=ppt/slides/slide9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745674" y="1305342"/>
            <a:ext cx="892232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Cristo Gesù è il Signore,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egli ha vinto la morte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sulla croce distende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l'abbraccio che libera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il mondo.</a:t>
            </a:r>
          </a:p>
        </p:txBody>
      </p:sp>
    </p:spTree>
    <p:extLst>
      <p:ext uri="{BB962C8B-B14F-4D97-AF65-F5344CB8AC3E}">
        <p14:creationId xmlns:p14="http://schemas.microsoft.com/office/powerpoint/2010/main" val="1654064944"/>
      </p:ext>
    </p:extLst>
  </p:cSld>
  <p:clrMapOvr>
    <a:masterClrMapping/>
  </p:clrMapOvr>
</p:sld>
</file>

<file path=ppt/slides/slide9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745674" y="1720840"/>
            <a:ext cx="892232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Oggi al Signore offriamo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nostra giovane vita,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trovi la liberà vera: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amare con il cuore di Dio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049575"/>
      </p:ext>
    </p:extLst>
  </p:cSld>
  <p:clrMapOvr>
    <a:masterClrMapping/>
  </p:clrMapOvr>
</p:sld>
</file>

<file path=ppt/slides/slide9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20361" y="1106019"/>
            <a:ext cx="85609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Lungo le strade del mondo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amando e servendo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chi sta intorno a te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fai della vita un dono,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ogni fratello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in memoria di me.</a:t>
            </a:r>
          </a:p>
        </p:txBody>
      </p:sp>
    </p:spTree>
    <p:extLst>
      <p:ext uri="{BB962C8B-B14F-4D97-AF65-F5344CB8AC3E}">
        <p14:creationId xmlns:p14="http://schemas.microsoft.com/office/powerpoint/2010/main" val="3640214358"/>
      </p:ext>
    </p:extLst>
  </p:cSld>
  <p:clrMapOvr>
    <a:masterClrMapping/>
  </p:clrMapOvr>
</p:sld>
</file>

<file path=ppt/slides/slide9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54CA8A26-0265-40C7-B5C7-F2724AD8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Nei cieli un grido risuonò</a:t>
            </a:r>
          </a:p>
        </p:txBody>
      </p:sp>
    </p:spTree>
    <p:extLst>
      <p:ext uri="{BB962C8B-B14F-4D97-AF65-F5344CB8AC3E}">
        <p14:creationId xmlns:p14="http://schemas.microsoft.com/office/powerpoint/2010/main" val="864338069"/>
      </p:ext>
    </p:extLst>
  </p:cSld>
  <p:clrMapOvr>
    <a:masterClrMapping/>
  </p:clrMapOvr>
</p:sld>
</file>

<file path=ppt/slides/slide9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3774" y="1001304"/>
            <a:ext cx="688657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Nei cieli un grido risuonò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24478" y="1804501"/>
            <a:ext cx="8315737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Nei cieli un grido risuonò: alleluia!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Cristo Signore trionfò: alleluia!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Alleluia, alleluia, alleluia!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114261" y="340123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2146120281"/>
      </p:ext>
    </p:extLst>
  </p:cSld>
  <p:clrMapOvr>
    <a:masterClrMapping/>
  </p:clrMapOvr>
</p:sld>
</file>

<file path=ppt/slides/slide9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3635" y="1007682"/>
            <a:ext cx="9024730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Morte di croce egli patì: alleluia!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 al suo cielo risalì: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alleluia!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Alleluia, alleluia, alleluia!</a:t>
            </a:r>
          </a:p>
        </p:txBody>
      </p:sp>
    </p:spTree>
    <p:extLst>
      <p:ext uri="{BB962C8B-B14F-4D97-AF65-F5344CB8AC3E}">
        <p14:creationId xmlns:p14="http://schemas.microsoft.com/office/powerpoint/2010/main" val="1523253758"/>
      </p:ext>
    </p:extLst>
  </p:cSld>
  <p:clrMapOvr>
    <a:masterClrMapping/>
  </p:clrMapOvr>
</p:sld>
</file>

<file path=ppt/slides/slide9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33357" y="1260901"/>
            <a:ext cx="9024730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Cristo ora è vivo in mezzo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noi: alleluia!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Noi risorgiamo insieme a lui: alleluia!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Alleluia, alleluia, alleluia!</a:t>
            </a:r>
          </a:p>
        </p:txBody>
      </p:sp>
    </p:spTree>
    <p:extLst>
      <p:ext uri="{BB962C8B-B14F-4D97-AF65-F5344CB8AC3E}">
        <p14:creationId xmlns:p14="http://schemas.microsoft.com/office/powerpoint/2010/main" val="2276266095"/>
      </p:ext>
    </p:extLst>
  </p:cSld>
  <p:clrMapOvr>
    <a:masterClrMapping/>
  </p:clrMapOvr>
</p:sld>
</file>

<file path=ppt/slides/slide9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3635" y="979547"/>
            <a:ext cx="9024730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Tutta la terra acclamerà: alleluia!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Tutto il tuo cielo griderà: alleluia!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Alleluia, alleluia, alleluia!</a:t>
            </a:r>
          </a:p>
        </p:txBody>
      </p:sp>
    </p:spTree>
    <p:extLst>
      <p:ext uri="{BB962C8B-B14F-4D97-AF65-F5344CB8AC3E}">
        <p14:creationId xmlns:p14="http://schemas.microsoft.com/office/powerpoint/2010/main" val="4045260524"/>
      </p:ext>
    </p:extLst>
  </p:cSld>
  <p:clrMapOvr>
    <a:masterClrMapping/>
  </p:clrMapOvr>
</p:sld>
</file>

<file path=ppt/slides/slide9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33357" y="1021750"/>
            <a:ext cx="9024730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Gloria alla Santa Trinità: alleluia!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 e per l'eternità: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Alleluia, alleluia, alleluia!</a:t>
            </a:r>
          </a:p>
        </p:txBody>
      </p:sp>
    </p:spTree>
    <p:extLst>
      <p:ext uri="{BB962C8B-B14F-4D97-AF65-F5344CB8AC3E}">
        <p14:creationId xmlns:p14="http://schemas.microsoft.com/office/powerpoint/2010/main" val="518092306"/>
      </p:ext>
    </p:extLst>
  </p:cSld>
  <p:clrMapOvr>
    <a:masterClrMapping/>
  </p:clrMapOvr>
</p:sld>
</file>

<file path=ppt/slides/slide9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54CA8A26-0265-40C7-B5C7-F2724AD8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Noi canteremo  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gloria a Te</a:t>
            </a:r>
          </a:p>
        </p:txBody>
      </p:sp>
    </p:spTree>
    <p:extLst>
      <p:ext uri="{BB962C8B-B14F-4D97-AF65-F5344CB8AC3E}">
        <p14:creationId xmlns:p14="http://schemas.microsoft.com/office/powerpoint/2010/main" val="920607502"/>
      </p:ext>
    </p:extLst>
  </p:cSld>
  <p:clrMapOvr>
    <a:masterClrMapping/>
  </p:clrMapOvr>
</p:sld>
</file>

<file path=ppt/slides/slide9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676" y="1024344"/>
            <a:ext cx="6972299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Noi canteremo gloria a Te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37267" y="2097268"/>
            <a:ext cx="9016447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Noi canteremo gloria a te,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Padre che dai la vita,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 d’immensa carità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Trinità infinita.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743200" y="386204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436795756"/>
      </p:ext>
    </p:extLst>
  </p:cSld>
  <p:clrMapOvr>
    <a:masterClrMapping/>
  </p:clrMapOvr>
</p:sld>
</file>

<file path=ppt/slides/slide9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1736" y="1561918"/>
            <a:ext cx="9024730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Tutto il creato vive in Te,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segno della tua gloria,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tutta la storia ti darà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onore e vittoria.</a:t>
            </a:r>
          </a:p>
        </p:txBody>
      </p:sp>
    </p:spTree>
    <p:extLst>
      <p:ext uri="{BB962C8B-B14F-4D97-AF65-F5344CB8AC3E}">
        <p14:creationId xmlns:p14="http://schemas.microsoft.com/office/powerpoint/2010/main" val="1946438754"/>
      </p:ext>
    </p:extLst>
  </p:cSld>
  <p:clrMapOvr>
    <a:masterClrMapping/>
  </p:clrMapOvr>
</p:sld>
</file>

<file path=ppt/slides/slide10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3270" y="1688918"/>
            <a:ext cx="9024730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tua parola venne a noi,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annuncio del tuo dono: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Tua promessa porterà salvezza e perdono.</a:t>
            </a:r>
          </a:p>
        </p:txBody>
      </p:sp>
    </p:spTree>
    <p:extLst>
      <p:ext uri="{BB962C8B-B14F-4D97-AF65-F5344CB8AC3E}">
        <p14:creationId xmlns:p14="http://schemas.microsoft.com/office/powerpoint/2010/main" val="1241351320"/>
      </p:ext>
    </p:extLst>
  </p:cSld>
  <p:clrMapOvr>
    <a:masterClrMapping/>
  </p:clrMapOvr>
</p:sld>
</file>

<file path=ppt/slides/slide10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3270" y="1688918"/>
            <a:ext cx="9024730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 si è fatto come noi,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nato da Maria: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Egli nel mondo ormai sarà verità, vita e via.</a:t>
            </a:r>
          </a:p>
        </p:txBody>
      </p:sp>
    </p:spTree>
    <p:extLst>
      <p:ext uri="{BB962C8B-B14F-4D97-AF65-F5344CB8AC3E}">
        <p14:creationId xmlns:p14="http://schemas.microsoft.com/office/powerpoint/2010/main" val="2406584376"/>
      </p:ext>
    </p:extLst>
  </p:cSld>
  <p:clrMapOvr>
    <a:masterClrMapping/>
  </p:clrMapOvr>
</p:sld>
</file>

<file path=ppt/slides/slide10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3635" y="1250768"/>
            <a:ext cx="9024730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Cristo è apparso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mezzo a noi,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 ci ha visitato: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Tutta la terra adorerà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quel Bimbo che ci è nato.</a:t>
            </a:r>
          </a:p>
        </p:txBody>
      </p:sp>
    </p:spTree>
    <p:extLst>
      <p:ext uri="{BB962C8B-B14F-4D97-AF65-F5344CB8AC3E}">
        <p14:creationId xmlns:p14="http://schemas.microsoft.com/office/powerpoint/2010/main" val="3021989431"/>
      </p:ext>
    </p:extLst>
  </p:cSld>
  <p:clrMapOvr>
    <a:masterClrMapping/>
  </p:clrMapOvr>
</p:sld>
</file>

<file path=ppt/slides/slide10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3635" y="1587409"/>
            <a:ext cx="902473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Cristo il Padre rivelò,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noi aprì il suo cielo: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egli un giorno tornerà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glorioso nel suo regno.</a:t>
            </a:r>
          </a:p>
        </p:txBody>
      </p:sp>
    </p:spTree>
    <p:extLst>
      <p:ext uri="{BB962C8B-B14F-4D97-AF65-F5344CB8AC3E}">
        <p14:creationId xmlns:p14="http://schemas.microsoft.com/office/powerpoint/2010/main" val="2161472936"/>
      </p:ext>
    </p:extLst>
  </p:cSld>
  <p:clrMapOvr>
    <a:masterClrMapping/>
  </p:clrMapOvr>
</p:sld>
</file>

<file path=ppt/slides/slide10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3635" y="1273084"/>
            <a:ext cx="902473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Manda, Signore,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mezzo a noi,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manda il consolatore: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Spirito di Santità,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dell’amore.</a:t>
            </a:r>
          </a:p>
        </p:txBody>
      </p:sp>
    </p:spTree>
    <p:extLst>
      <p:ext uri="{BB962C8B-B14F-4D97-AF65-F5344CB8AC3E}">
        <p14:creationId xmlns:p14="http://schemas.microsoft.com/office/powerpoint/2010/main" val="1172566015"/>
      </p:ext>
    </p:extLst>
  </p:cSld>
  <p:clrMapOvr>
    <a:masterClrMapping/>
  </p:clrMapOvr>
</p:sld>
</file>

<file path=ppt/slides/slide10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54CA8A26-0265-40C7-B5C7-F2724AD8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Notte di luce</a:t>
            </a:r>
          </a:p>
        </p:txBody>
      </p:sp>
    </p:spTree>
    <p:extLst>
      <p:ext uri="{BB962C8B-B14F-4D97-AF65-F5344CB8AC3E}">
        <p14:creationId xmlns:p14="http://schemas.microsoft.com/office/powerpoint/2010/main" val="3228613323"/>
      </p:ext>
    </p:extLst>
  </p:cSld>
  <p:clrMapOvr>
    <a:masterClrMapping/>
  </p:clrMapOvr>
</p:sld>
</file>

<file path=ppt/slides/slide10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4287" y="1214349"/>
            <a:ext cx="3543423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Notte di Luce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4608" y="2643533"/>
            <a:ext cx="10541330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Notte di luce, colma è l’attesa!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Notte di speranza: vieni, Gesù!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Verbo del Padre, vesti il silenzio.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743198" y="488251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480181227"/>
      </p:ext>
    </p:extLst>
  </p:cSld>
  <p:clrMapOvr>
    <a:masterClrMapping/>
  </p:clrMapOvr>
</p:sld>
</file>

<file path=ppt/slides/slide10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1736" y="1561918"/>
            <a:ext cx="9024730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 gloria nei cieli,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 pace quaggiù!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 gloria nei cieli,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 pace quaggiù!</a:t>
            </a:r>
          </a:p>
        </p:txBody>
      </p:sp>
    </p:spTree>
    <p:extLst>
      <p:ext uri="{BB962C8B-B14F-4D97-AF65-F5344CB8AC3E}">
        <p14:creationId xmlns:p14="http://schemas.microsoft.com/office/powerpoint/2010/main" val="18011023"/>
      </p:ext>
    </p:extLst>
  </p:cSld>
  <p:clrMapOvr>
    <a:masterClrMapping/>
  </p:clrMapOvr>
</p:sld>
</file>

<file path=ppt/slides/slide10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72639" y="1985800"/>
            <a:ext cx="9717974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Alba di pace, Regno che irrompe!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Alba di perdono: vieni, Gesù!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 di Dio, vesti il peccato.</a:t>
            </a:r>
          </a:p>
        </p:txBody>
      </p:sp>
    </p:spTree>
    <p:extLst>
      <p:ext uri="{BB962C8B-B14F-4D97-AF65-F5344CB8AC3E}">
        <p14:creationId xmlns:p14="http://schemas.microsoft.com/office/powerpoint/2010/main" val="4054149155"/>
      </p:ext>
    </p:extLst>
  </p:cSld>
  <p:clrMapOvr>
    <a:masterClrMapping/>
  </p:clrMapOvr>
</p:sld>
</file>

<file path=ppt/slides/slide10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1736" y="1561918"/>
            <a:ext cx="9024730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 gloria nei cieli,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 pace quaggiù!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 gloria nei cieli,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 pace quaggiù!</a:t>
            </a:r>
          </a:p>
        </p:txBody>
      </p:sp>
    </p:spTree>
    <p:extLst>
      <p:ext uri="{BB962C8B-B14F-4D97-AF65-F5344CB8AC3E}">
        <p14:creationId xmlns:p14="http://schemas.microsoft.com/office/powerpoint/2010/main" val="94818929"/>
      </p:ext>
    </p:extLst>
  </p:cSld>
  <p:clrMapOvr>
    <a:masterClrMapping/>
  </p:clrMapOvr>
</p:sld>
</file>

<file path=ppt/slides/slide10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37013" y="2120066"/>
            <a:ext cx="9717974" cy="261786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Giorno d’amore, nuova alleanza!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Giorno di salvezza: vieni, Gesù!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Sposo fedele, vesti la carne.</a:t>
            </a:r>
          </a:p>
        </p:txBody>
      </p:sp>
    </p:spTree>
    <p:extLst>
      <p:ext uri="{BB962C8B-B14F-4D97-AF65-F5344CB8AC3E}">
        <p14:creationId xmlns:p14="http://schemas.microsoft.com/office/powerpoint/2010/main" val="3974317294"/>
      </p:ext>
    </p:extLst>
  </p:cSld>
  <p:clrMapOvr>
    <a:masterClrMapping/>
  </p:clrMapOvr>
</p:sld>
</file>

<file path=ppt/slides/slide10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1736" y="1561918"/>
            <a:ext cx="9024730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 gloria nei cieli,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 pace quaggiù!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 gloria nei cieli,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 pace quaggiù!</a:t>
            </a:r>
          </a:p>
        </p:txBody>
      </p:sp>
    </p:spTree>
    <p:extLst>
      <p:ext uri="{BB962C8B-B14F-4D97-AF65-F5344CB8AC3E}">
        <p14:creationId xmlns:p14="http://schemas.microsoft.com/office/powerpoint/2010/main" val="2905658500"/>
      </p:ext>
    </p:extLst>
  </p:cSld>
  <p:clrMapOvr>
    <a:masterClrMapping/>
  </p:clrMapOvr>
</p:sld>
</file>

<file path=ppt/slides/slide10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54CA8A26-0265-40C7-B5C7-F2724AD8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Signore, raccogli i tuoi figli</a:t>
            </a:r>
          </a:p>
        </p:txBody>
      </p:sp>
    </p:spTree>
    <p:extLst>
      <p:ext uri="{BB962C8B-B14F-4D97-AF65-F5344CB8AC3E}">
        <p14:creationId xmlns:p14="http://schemas.microsoft.com/office/powerpoint/2010/main" val="261737511"/>
      </p:ext>
    </p:extLst>
  </p:cSld>
  <p:clrMapOvr>
    <a:masterClrMapping/>
  </p:clrMapOvr>
</p:sld>
</file>

<file path=ppt/slides/slide10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633" y="1128028"/>
            <a:ext cx="779780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Signore, raccogli i tuoi figli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5050" y="2660302"/>
            <a:ext cx="10121899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Signore, raccogli i tuoi figli,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nella Chiesa i dispersi raduna!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743200" y="386204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3412311552"/>
      </p:ext>
    </p:extLst>
  </p:cSld>
  <p:clrMapOvr>
    <a:masterClrMapping/>
  </p:clrMapOvr>
</p:sld>
</file>

<file path=ppt/slides/slide10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800" y="1425484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il grano nell'ostia si fonde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diventa un solo pane;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l'uva nel torchio si preme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un unico vino.</a:t>
            </a:r>
          </a:p>
        </p:txBody>
      </p:sp>
    </p:spTree>
    <p:extLst>
      <p:ext uri="{BB962C8B-B14F-4D97-AF65-F5344CB8AC3E}">
        <p14:creationId xmlns:p14="http://schemas.microsoft.com/office/powerpoint/2010/main" val="3935884958"/>
      </p:ext>
    </p:extLst>
  </p:cSld>
  <p:clrMapOvr>
    <a:masterClrMapping/>
  </p:clrMapOvr>
</p:sld>
</file>

<file path=ppt/slides/slide10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5934" y="2297551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Signore, raccogli i tuoi figli,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nella Chiesa i dispersi raduna!</a:t>
            </a:r>
          </a:p>
        </p:txBody>
      </p:sp>
    </p:spTree>
    <p:extLst>
      <p:ext uri="{BB962C8B-B14F-4D97-AF65-F5344CB8AC3E}">
        <p14:creationId xmlns:p14="http://schemas.microsoft.com/office/powerpoint/2010/main" val="3109371484"/>
      </p:ext>
    </p:extLst>
  </p:cSld>
  <p:clrMapOvr>
    <a:masterClrMapping/>
  </p:clrMapOvr>
</p:sld>
</file>

<file path=ppt/slides/slide10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800" y="1425484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in tutte le nostre famiglie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 riunisce l'amore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i fratelli si trovano insieme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 un'unica mensa</a:t>
            </a:r>
          </a:p>
        </p:txBody>
      </p:sp>
    </p:spTree>
    <p:extLst>
      <p:ext uri="{BB962C8B-B14F-4D97-AF65-F5344CB8AC3E}">
        <p14:creationId xmlns:p14="http://schemas.microsoft.com/office/powerpoint/2010/main" val="2959084858"/>
      </p:ext>
    </p:extLst>
  </p:cSld>
  <p:clrMapOvr>
    <a:masterClrMapping/>
  </p:clrMapOvr>
</p:sld>
</file>

<file path=ppt/slides/slide10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5934" y="2297551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Signore, raccogli i tuoi figli,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nella Chiesa i dispersi raduna!</a:t>
            </a:r>
          </a:p>
        </p:txBody>
      </p:sp>
    </p:spTree>
    <p:extLst>
      <p:ext uri="{BB962C8B-B14F-4D97-AF65-F5344CB8AC3E}">
        <p14:creationId xmlns:p14="http://schemas.microsoft.com/office/powerpoint/2010/main" val="1267196266"/>
      </p:ext>
    </p:extLst>
  </p:cSld>
  <p:clrMapOvr>
    <a:masterClrMapping/>
  </p:clrMapOvr>
</p:sld>
</file>

<file path=ppt/slides/slide10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800" y="1425484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passa la linfa vitale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dalla vita nei tralci,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l'albero stende nel sole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festosi suoi rami.</a:t>
            </a:r>
          </a:p>
        </p:txBody>
      </p:sp>
    </p:spTree>
    <p:extLst>
      <p:ext uri="{BB962C8B-B14F-4D97-AF65-F5344CB8AC3E}">
        <p14:creationId xmlns:p14="http://schemas.microsoft.com/office/powerpoint/2010/main" val="2248736620"/>
      </p:ext>
    </p:extLst>
  </p:cSld>
  <p:clrMapOvr>
    <a:masterClrMapping/>
  </p:clrMapOvr>
</p:sld>
</file>

<file path=ppt/slides/slide10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5934" y="2297551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Signore, raccogli i tuoi figli,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nella Chiesa i dispersi raduna!</a:t>
            </a:r>
          </a:p>
        </p:txBody>
      </p:sp>
    </p:spTree>
    <p:extLst>
      <p:ext uri="{BB962C8B-B14F-4D97-AF65-F5344CB8AC3E}">
        <p14:creationId xmlns:p14="http://schemas.microsoft.com/office/powerpoint/2010/main" val="1636084921"/>
      </p:ext>
    </p:extLst>
  </p:cSld>
  <p:clrMapOvr>
    <a:masterClrMapping/>
  </p:clrMapOvr>
</p:sld>
</file>

<file path=ppt/slides/slide10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1634" y="1535550"/>
            <a:ext cx="108712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Signore, quel fuoco di amore,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 venisti a portare,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 tuo nome divampi ed accenda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nella Chiesa i fratelli.</a:t>
            </a:r>
          </a:p>
        </p:txBody>
      </p:sp>
    </p:spTree>
    <p:extLst>
      <p:ext uri="{BB962C8B-B14F-4D97-AF65-F5344CB8AC3E}">
        <p14:creationId xmlns:p14="http://schemas.microsoft.com/office/powerpoint/2010/main" val="2859838154"/>
      </p:ext>
    </p:extLst>
  </p:cSld>
  <p:clrMapOvr>
    <a:masterClrMapping/>
  </p:clrMapOvr>
</p:sld>
</file>

<file path=ppt/slides/slide10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5934" y="2297551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Signore, raccogli i tuoi figli,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nella Chiesa i dispersi raduna!</a:t>
            </a:r>
          </a:p>
        </p:txBody>
      </p:sp>
    </p:spTree>
    <p:extLst>
      <p:ext uri="{BB962C8B-B14F-4D97-AF65-F5344CB8AC3E}">
        <p14:creationId xmlns:p14="http://schemas.microsoft.com/office/powerpoint/2010/main" val="1000157998"/>
      </p:ext>
    </p:extLst>
  </p:cSld>
  <p:clrMapOvr>
    <a:masterClrMapping/>
  </p:clrMapOvr>
</p:sld>
</file>

<file path=ppt/slides/slide10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7034" y="951350"/>
            <a:ext cx="108712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la chioccia richiama i pulcini,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le corrono incontro;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il padre ricerca i suoi figlioli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le strade del mondo.</a:t>
            </a:r>
          </a:p>
        </p:txBody>
      </p:sp>
    </p:spTree>
    <p:extLst>
      <p:ext uri="{BB962C8B-B14F-4D97-AF65-F5344CB8AC3E}">
        <p14:creationId xmlns:p14="http://schemas.microsoft.com/office/powerpoint/2010/main" val="4255908694"/>
      </p:ext>
    </p:extLst>
  </p:cSld>
  <p:clrMapOvr>
    <a:masterClrMapping/>
  </p:clrMapOvr>
</p:sld>
</file>

<file path=ppt/slides/slide10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5934" y="2297551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Signore, raccogli i tuoi figli,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nella Chiesa i dispersi raduna!</a:t>
            </a:r>
          </a:p>
        </p:txBody>
      </p:sp>
    </p:spTree>
    <p:extLst>
      <p:ext uri="{BB962C8B-B14F-4D97-AF65-F5344CB8AC3E}">
        <p14:creationId xmlns:p14="http://schemas.microsoft.com/office/powerpoint/2010/main" val="3429388967"/>
      </p:ext>
    </p:extLst>
  </p:cSld>
  <p:clrMapOvr>
    <a:masterClrMapping/>
  </p:clrMapOvr>
</p:sld>
</file>

<file path=ppt/slides/slide10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54CA8A26-0265-40C7-B5C7-F2724AD8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Santissima</a:t>
            </a:r>
          </a:p>
        </p:txBody>
      </p:sp>
    </p:spTree>
    <p:extLst>
      <p:ext uri="{BB962C8B-B14F-4D97-AF65-F5344CB8AC3E}">
        <p14:creationId xmlns:p14="http://schemas.microsoft.com/office/powerpoint/2010/main" val="3224269019"/>
      </p:ext>
    </p:extLst>
  </p:cSld>
  <p:clrMapOvr>
    <a:masterClrMapping/>
  </p:clrMapOvr>
</p:sld>
</file>

<file path=ppt/slides/slide10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0331" y="1128028"/>
            <a:ext cx="4409136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Santissima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86610" y="2131135"/>
            <a:ext cx="8315737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santissima, o piissima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Madre nostra, Maria!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Tu, preservata immacolata,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prega, prega per i figli tuoi.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743200" y="386204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1646967986"/>
      </p:ext>
    </p:extLst>
  </p:cSld>
  <p:clrMapOvr>
    <a:masterClrMapping/>
  </p:clrMapOvr>
</p:sld>
</file>

<file path=ppt/slides/slide10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54CA8A26-0265-40C7-B5C7-F2724AD8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Oggi è nato per noi</a:t>
            </a:r>
          </a:p>
        </p:txBody>
      </p:sp>
    </p:spTree>
    <p:extLst>
      <p:ext uri="{BB962C8B-B14F-4D97-AF65-F5344CB8AC3E}">
        <p14:creationId xmlns:p14="http://schemas.microsoft.com/office/powerpoint/2010/main" val="3137578859"/>
      </p:ext>
    </p:extLst>
  </p:cSld>
  <p:clrMapOvr>
    <a:masterClrMapping/>
  </p:clrMapOvr>
</p:sld>
</file>

<file path=ppt/slides/slide10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2905" y="898496"/>
            <a:ext cx="5151232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Salmo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656522" y="1977777"/>
            <a:ext cx="901147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Oggi è nato per noi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Il Salvatore del mondo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Oggi è nato per noi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Il Salvatore del mondo</a:t>
            </a:r>
          </a:p>
        </p:txBody>
      </p:sp>
    </p:spTree>
    <p:extLst>
      <p:ext uri="{BB962C8B-B14F-4D97-AF65-F5344CB8AC3E}">
        <p14:creationId xmlns:p14="http://schemas.microsoft.com/office/powerpoint/2010/main" val="2546193676"/>
      </p:ext>
    </p:extLst>
  </p:cSld>
  <p:clrMapOvr>
    <a:masterClrMapping/>
  </p:clrMapOvr>
</p:sld>
</file>

<file path=ppt/slides/slide10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54CA8A26-0265-40C7-B5C7-F2724AD8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1795" y="2932474"/>
            <a:ext cx="670841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Ogni mia parola</a:t>
            </a:r>
          </a:p>
        </p:txBody>
      </p:sp>
    </p:spTree>
    <p:extLst>
      <p:ext uri="{BB962C8B-B14F-4D97-AF65-F5344CB8AC3E}">
        <p14:creationId xmlns:p14="http://schemas.microsoft.com/office/powerpoint/2010/main" val="682086331"/>
      </p:ext>
    </p:extLst>
  </p:cSld>
  <p:clrMapOvr>
    <a:masterClrMapping/>
  </p:clrMapOvr>
</p:sld>
</file>

<file path=ppt/slides/slide10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1889" y="972906"/>
            <a:ext cx="4409136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Ogni mia parola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0779" y="1763000"/>
            <a:ext cx="9350441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la pioggia e la neve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scendono giù dal cielo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non vi ritornano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senza irrigare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far germogliare la terra;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114261" y="340123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Acclamazione al Vangelo</a:t>
            </a:r>
          </a:p>
        </p:txBody>
      </p:sp>
    </p:spTree>
    <p:extLst>
      <p:ext uri="{BB962C8B-B14F-4D97-AF65-F5344CB8AC3E}">
        <p14:creationId xmlns:p14="http://schemas.microsoft.com/office/powerpoint/2010/main" val="3400203606"/>
      </p:ext>
    </p:extLst>
  </p:cSld>
  <p:clrMapOvr>
    <a:masterClrMapping/>
  </p:clrMapOvr>
</p:sld>
</file>

<file path=ppt/slides/slide10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7304" y="399667"/>
            <a:ext cx="11614068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Così ogni mia parola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ritornerà a me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senza operare quanto desidero,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senza aver compiuto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ciò per cui l'avevo mandata.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Ogni mia parola, ogni mia parola. </a:t>
            </a:r>
          </a:p>
        </p:txBody>
      </p:sp>
    </p:spTree>
    <p:extLst>
      <p:ext uri="{BB962C8B-B14F-4D97-AF65-F5344CB8AC3E}">
        <p14:creationId xmlns:p14="http://schemas.microsoft.com/office/powerpoint/2010/main" val="1484274554"/>
      </p:ext>
    </p:extLst>
  </p:cSld>
  <p:clrMapOvr>
    <a:masterClrMapping/>
  </p:clrMapOvr>
</p:sld>
</file>

<file path=ppt/slides/slide10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63782" y="676494"/>
            <a:ext cx="10640289" cy="520352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la pioggia e la neve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scendono giù dal cielo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non vi ritornano senza irrigare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far germogliare la terra;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Così ogni mia parola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ritornerà a me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131804"/>
      </p:ext>
    </p:extLst>
  </p:cSld>
  <p:clrMapOvr>
    <a:masterClrMapping/>
  </p:clrMapOvr>
</p:sld>
</file>

<file path=ppt/slides/slide10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7517" y="558678"/>
            <a:ext cx="11154888" cy="5402998"/>
          </a:xfrm>
        </p:spPr>
        <p:txBody>
          <a:bodyPr>
            <a:noAutofit/>
          </a:bodyPr>
          <a:lstStyle/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senza operare quanto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desidero, senza aver compiuto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ciò per cui l'avevo mandata.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Ogni mia parola, ogni mia parola.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Ogni mia parola, ogni mia parola. </a:t>
            </a:r>
          </a:p>
          <a:p>
            <a:pPr algn="ctr">
              <a:lnSpc>
                <a:spcPts val="33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495232"/>
      </p:ext>
    </p:extLst>
  </p:cSld>
  <p:clrMapOvr>
    <a:masterClrMapping/>
  </p:clrMapOvr>
</p:sld>
</file>

<file path=ppt/slides/slide10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54CA8A26-0265-40C7-B5C7-F2724AD8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al Figlio di David</a:t>
            </a:r>
          </a:p>
        </p:txBody>
      </p:sp>
    </p:spTree>
    <p:extLst>
      <p:ext uri="{BB962C8B-B14F-4D97-AF65-F5344CB8AC3E}">
        <p14:creationId xmlns:p14="http://schemas.microsoft.com/office/powerpoint/2010/main" val="1298510298"/>
      </p:ext>
    </p:extLst>
  </p:cSld>
  <p:clrMapOvr>
    <a:masterClrMapping/>
  </p:clrMapOvr>
</p:sld>
</file>

<file path=ppt/slides/slide10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2670" y="920662"/>
            <a:ext cx="658177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al Figlio di David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722780" y="1909886"/>
            <a:ext cx="901147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Osanna al Figlio di David,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osanna al Redentor!</a:t>
            </a:r>
          </a:p>
          <a:p>
            <a:pPr algn="ctr"/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Osanna al Figlio di David,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osanna al Redentor!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0A239A9A-56BB-6739-6972-44B2FD4199BF}"/>
              </a:ext>
            </a:extLst>
          </p:cNvPr>
          <p:cNvSpPr txBox="1">
            <a:spLocks/>
          </p:cNvSpPr>
          <p:nvPr/>
        </p:nvSpPr>
        <p:spPr>
          <a:xfrm>
            <a:off x="4287077" y="274814"/>
            <a:ext cx="3882886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3678971588"/>
      </p:ext>
    </p:extLst>
  </p:cSld>
  <p:clrMapOvr>
    <a:masterClrMapping/>
  </p:clrMapOvr>
</p:sld>
</file>

<file path=ppt/slides/slide10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23992" y="1536174"/>
            <a:ext cx="840905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Apritevi o porte eterne: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avanzi il re della gloria.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Adori cielo e terra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l'eterno suo poter.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225830"/>
      </p:ext>
    </p:extLst>
  </p:cSld>
  <p:clrMapOvr>
    <a:masterClrMapping/>
  </p:clrMapOvr>
</p:sld>
</file>

<file path=ppt/slides/slide10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90260" y="1074509"/>
            <a:ext cx="901147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Osanna al Figlio di David,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osanna al Redentor!</a:t>
            </a:r>
          </a:p>
          <a:p>
            <a:pPr algn="ctr"/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Osanna al Figlio di David,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osanna al Redentor!</a:t>
            </a:r>
          </a:p>
        </p:txBody>
      </p:sp>
    </p:spTree>
    <p:extLst>
      <p:ext uri="{BB962C8B-B14F-4D97-AF65-F5344CB8AC3E}">
        <p14:creationId xmlns:p14="http://schemas.microsoft.com/office/powerpoint/2010/main" val="3196961558"/>
      </p:ext>
    </p:extLst>
  </p:cSld>
  <p:clrMapOvr>
    <a:masterClrMapping/>
  </p:clrMapOvr>
</p:sld>
</file>

<file path=ppt/slides/slide10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23992" y="1536174"/>
            <a:ext cx="840905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O monti stillate dolcezza: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il Re d'amor s'avvicina;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si dona pane e vino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ed offre pace al cuor.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062938"/>
      </p:ext>
    </p:extLst>
  </p:cSld>
  <p:clrMapOvr>
    <a:masterClrMapping/>
  </p:clrMapOvr>
</p:sld>
</file>

<file path=ppt/slides/slide10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722781" y="1074509"/>
            <a:ext cx="901147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Osanna al Figlio di David,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osanna al Redentor!</a:t>
            </a:r>
          </a:p>
          <a:p>
            <a:pPr algn="ctr"/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Osanna al Figlio di David,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osanna al Redentor!</a:t>
            </a:r>
          </a:p>
        </p:txBody>
      </p:sp>
    </p:spTree>
    <p:extLst>
      <p:ext uri="{BB962C8B-B14F-4D97-AF65-F5344CB8AC3E}">
        <p14:creationId xmlns:p14="http://schemas.microsoft.com/office/powerpoint/2010/main" val="3694382680"/>
      </p:ext>
    </p:extLst>
  </p:cSld>
  <p:clrMapOvr>
    <a:masterClrMapping/>
  </p:clrMapOvr>
</p:sld>
</file>

<file path=ppt/slides/slide10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391479" y="1536174"/>
            <a:ext cx="943424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O Vergine, presso l'Altissimo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trovasti grazia e </a:t>
            </a: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</a:rPr>
              <a:t>onor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soccorri i tuoi figlioli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donando il Salvator.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869931"/>
      </p:ext>
    </p:extLst>
  </p:cSld>
  <p:clrMapOvr>
    <a:masterClrMapping/>
  </p:clrMapOvr>
</p:sld>
</file>

<file path=ppt/slides/slide10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722781" y="1074509"/>
            <a:ext cx="901147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Osanna al Figlio di David,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osanna al Redentor!</a:t>
            </a:r>
          </a:p>
          <a:p>
            <a:pPr algn="ctr"/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Osanna al Figlio di David,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osanna al Redentor!</a:t>
            </a:r>
          </a:p>
        </p:txBody>
      </p:sp>
    </p:spTree>
    <p:extLst>
      <p:ext uri="{BB962C8B-B14F-4D97-AF65-F5344CB8AC3E}">
        <p14:creationId xmlns:p14="http://schemas.microsoft.com/office/powerpoint/2010/main" val="2314058527"/>
      </p:ext>
    </p:extLst>
  </p:cSld>
  <p:clrMapOvr>
    <a:masterClrMapping/>
  </p:clrMapOvr>
</p:sld>
</file>

<file path=ppt/slides/slide10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891471" y="1536174"/>
            <a:ext cx="840905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Onore, lode e gloria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al Padre e al Figliolo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ed allo Spirito Santo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</a:rPr>
              <a:t>nei secoli sarà.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130302"/>
      </p:ext>
    </p:extLst>
  </p:cSld>
  <p:clrMapOvr>
    <a:masterClrMapping/>
  </p:clrMapOvr>
</p:sld>
</file>

<file path=ppt/slides/slide10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722781" y="1074509"/>
            <a:ext cx="901147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Osanna al Figlio di David,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</a:rPr>
              <a:t>osanna al Redentor!</a:t>
            </a:r>
          </a:p>
          <a:p>
            <a:pPr algn="ctr"/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Osanna al Figlio di David,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osanna al Redentor!</a:t>
            </a:r>
          </a:p>
        </p:txBody>
      </p:sp>
    </p:spTree>
    <p:extLst>
      <p:ext uri="{BB962C8B-B14F-4D97-AF65-F5344CB8AC3E}">
        <p14:creationId xmlns:p14="http://schemas.microsoft.com/office/powerpoint/2010/main" val="1584640320"/>
      </p:ext>
    </p:extLst>
  </p:cSld>
  <p:clrMapOvr>
    <a:masterClrMapping/>
  </p:clrMapOvr>
</p:sld>
</file>

<file path=ppt/slides/slide10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54CA8A26-0265-40C7-B5C7-F2724AD8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Pace sia pace a voi</a:t>
            </a:r>
          </a:p>
        </p:txBody>
      </p:sp>
    </p:spTree>
    <p:extLst>
      <p:ext uri="{BB962C8B-B14F-4D97-AF65-F5344CB8AC3E}">
        <p14:creationId xmlns:p14="http://schemas.microsoft.com/office/powerpoint/2010/main" val="1505025956"/>
      </p:ext>
    </p:extLst>
  </p:cSld>
  <p:clrMapOvr>
    <a:masterClrMapping/>
  </p:clrMapOvr>
</p:sld>
</file>

<file path=ppt/slides/slide10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6698" y="337113"/>
            <a:ext cx="612162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Pace sia pace a Voi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(68)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656522" y="1150927"/>
            <a:ext cx="901147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“Pace sia, pace a voi”: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la Tua pace sarà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sulla terra com’è nei cieli.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“Pace sia, pace a voi”: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la Tua pace sarà gioia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nei nostri occhi, nei cuori.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60E905D1-C15C-7241-A56A-563F8C64FB6C}"/>
              </a:ext>
            </a:extLst>
          </p:cNvPr>
          <p:cNvSpPr txBox="1">
            <a:spLocks/>
          </p:cNvSpPr>
          <p:nvPr/>
        </p:nvSpPr>
        <p:spPr>
          <a:xfrm>
            <a:off x="1405923" y="311297"/>
            <a:ext cx="3436985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2410515141"/>
      </p:ext>
    </p:extLst>
  </p:cSld>
  <p:clrMapOvr>
    <a:masterClrMapping/>
  </p:clrMapOvr>
</p:sld>
</file>

<file path=ppt/slides/slide10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889844"/>
            <a:ext cx="830911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 “Pace sia, pace a voi”: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la Tua pace sarà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luce limpida nei pensieri.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“Pace sia, pace a voi”: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la Tua pace sarà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una casa per tutti.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922886"/>
      </p:ext>
    </p:extLst>
  </p:cSld>
  <p:clrMapOvr>
    <a:masterClrMapping/>
  </p:clrMapOvr>
</p:sld>
</file>

<file path=ppt/slides/slide10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23993" y="1060807"/>
            <a:ext cx="8409057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  <a:t>“Pace a voi”: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  <a:t>sia il Tuo dono visibile.</a:t>
            </a:r>
            <a:b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  <a:t> “Pace a voi”: la Tua eredità.</a:t>
            </a:r>
            <a:b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  <a:t>“Pace a voi”: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  <a:t>come un canto all’unisono</a:t>
            </a:r>
            <a:b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  <a:t>che sale dalle nostre città.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080800"/>
      </p:ext>
    </p:extLst>
  </p:cSld>
  <p:clrMapOvr>
    <a:masterClrMapping/>
  </p:clrMapOvr>
</p:sld>
</file>

<file path=ppt/slides/slide10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789043" y="889844"/>
            <a:ext cx="901147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“Pace sia, pace a voi”: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la Tua pace sarà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sulla terra com’è nei cieli.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“Pace sia, pace a voi”: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la Tua pace sarà gioia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nei nostri occhi, nei cuori.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28423"/>
      </p:ext>
    </p:extLst>
  </p:cSld>
  <p:clrMapOvr>
    <a:masterClrMapping/>
  </p:clrMapOvr>
</p:sld>
</file>

<file path=ppt/slides/slide10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1174517"/>
            <a:ext cx="830911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 “Pace sia, pace a voi”: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la Tua pace sarà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luce limpida nei pensieri.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“Pace sia, pace a voi”: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la Tua pace sarà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una casa per tutti.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508705"/>
      </p:ext>
    </p:extLst>
  </p:cSld>
  <p:clrMapOvr>
    <a:masterClrMapping/>
  </p:clrMapOvr>
</p:sld>
</file>

<file path=ppt/slides/slide10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474345"/>
            <a:ext cx="830911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  <a:t> “Pace a voi”: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  <a:t>sia un’impronta nei secoli.</a:t>
            </a:r>
            <a:b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  <a:t>“Pace a voi”: segno d’unità.</a:t>
            </a:r>
            <a:b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  <a:t> “Pace a voi”: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  <a:t>sia l’abbraccio tra i popoli,</a:t>
            </a:r>
            <a:b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</a:rPr>
              <a:t>la Tua promessa all’umanità.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931940"/>
      </p:ext>
    </p:extLst>
  </p:cSld>
  <p:clrMapOvr>
    <a:masterClrMapping/>
  </p:clrMapOvr>
</p:sld>
</file>

<file path=ppt/slides/slide10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789043" y="889844"/>
            <a:ext cx="901147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“Pace sia, pace a voi”: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la Tua pace sarà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sulla terra com’è nei cieli.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“Pace sia, pace a voi”: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la Tua pace sarà gioia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nei nostri occhi, nei cuori.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381925"/>
      </p:ext>
    </p:extLst>
  </p:cSld>
  <p:clrMapOvr>
    <a:masterClrMapping/>
  </p:clrMapOvr>
</p:sld>
</file>

<file path=ppt/slides/slide10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1174517"/>
            <a:ext cx="830911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 “Pace sia, pace a voi”: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la Tua pace sarà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luce limpida nei pensieri.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“Pace sia, pace a voi”: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la Tua pace sarà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</a:rPr>
              <a:t>una casa per tutti.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870777"/>
      </p:ext>
    </p:extLst>
  </p:cSld>
  <p:clrMapOvr>
    <a:masterClrMapping/>
  </p:clrMapOvr>
</p:sld>
</file>

<file path=ppt/slides/slide10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54CA8A26-0265-40C7-B5C7-F2724AD8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Pane del cielo</a:t>
            </a:r>
          </a:p>
        </p:txBody>
      </p:sp>
    </p:spTree>
    <p:extLst>
      <p:ext uri="{BB962C8B-B14F-4D97-AF65-F5344CB8AC3E}">
        <p14:creationId xmlns:p14="http://schemas.microsoft.com/office/powerpoint/2010/main" val="1505295706"/>
      </p:ext>
    </p:extLst>
  </p:cSld>
  <p:clrMapOvr>
    <a:masterClrMapping/>
  </p:clrMapOvr>
</p:sld>
</file>

<file path=ppt/slides/slide10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3120" y="1348905"/>
            <a:ext cx="376576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Pane del cielo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2501691"/>
            <a:ext cx="83091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Pane del cielo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sei tu, Gesù,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via d'amore: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Tu ci fai come Te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6CF43679-ECFE-405C-827F-903C1A683053}"/>
              </a:ext>
            </a:extLst>
          </p:cNvPr>
          <p:cNvSpPr txBox="1">
            <a:spLocks/>
          </p:cNvSpPr>
          <p:nvPr/>
        </p:nvSpPr>
        <p:spPr>
          <a:xfrm>
            <a:off x="3379305" y="543718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2986023471"/>
      </p:ext>
    </p:extLst>
  </p:cSld>
  <p:clrMapOvr>
    <a:masterClrMapping/>
  </p:clrMapOvr>
</p:sld>
</file>

<file path=ppt/slides/slide10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58847"/>
            <a:ext cx="8309114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No, non è rimasta fredda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terra;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sei rimasto con noi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per nutrirci di te,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Pane di vita;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ed infiammare col tuo amore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tutta l'umanità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186609"/>
      </p:ext>
    </p:extLst>
  </p:cSld>
  <p:clrMapOvr>
    <a:masterClrMapping/>
  </p:clrMapOvr>
</p:sld>
</file>

<file path=ppt/slides/slide10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41443" y="1615427"/>
            <a:ext cx="83091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Pane del cielo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sei Tu, Gesù,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via d'amore;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Tu ci fai come Te</a:t>
            </a:r>
          </a:p>
        </p:txBody>
      </p:sp>
    </p:spTree>
    <p:extLst>
      <p:ext uri="{BB962C8B-B14F-4D97-AF65-F5344CB8AC3E}">
        <p14:creationId xmlns:p14="http://schemas.microsoft.com/office/powerpoint/2010/main" val="2542333548"/>
      </p:ext>
    </p:extLst>
  </p:cSld>
  <p:clrMapOvr>
    <a:masterClrMapping/>
  </p:clrMapOvr>
</p:sld>
</file>

<file path=ppt/slides/slide10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474345"/>
            <a:ext cx="830911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Sì, il cielo è qui su questa terra;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sei rimasto con noi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ma ci porti con Te,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nella Tua casa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dove vivremo insieme a te,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tutta l'eternità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57652"/>
      </p:ext>
    </p:extLst>
  </p:cSld>
  <p:clrMapOvr>
    <a:masterClrMapping/>
  </p:clrMapOvr>
</p:sld>
</file>

<file path=ppt/slides/slide10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41443" y="1615427"/>
            <a:ext cx="83091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Pane del cielo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sei Tu, Gesù,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via d'amore;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Tu ci fai come Te</a:t>
            </a:r>
          </a:p>
        </p:txBody>
      </p:sp>
    </p:spTree>
    <p:extLst>
      <p:ext uri="{BB962C8B-B14F-4D97-AF65-F5344CB8AC3E}">
        <p14:creationId xmlns:p14="http://schemas.microsoft.com/office/powerpoint/2010/main" val="3483625433"/>
      </p:ext>
    </p:extLst>
  </p:cSld>
  <p:clrMapOvr>
    <a:masterClrMapping/>
  </p:clrMapOvr>
</p:sld>
</file>

<file path=ppt/slides/slide10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58847"/>
            <a:ext cx="8309114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No, la morte non può farci paura;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sei rimasto con noi,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chi vive di te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vive per sempre.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Sei Dio con noi,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sei Dio per noi,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Dio in mezzo a noi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148916"/>
      </p:ext>
    </p:extLst>
  </p:cSld>
  <p:clrMapOvr>
    <a:masterClrMapping/>
  </p:clrMapOvr>
</p:sld>
</file>

<file path=ppt/slides/slide10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41443" y="1615427"/>
            <a:ext cx="83091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Pane del cielo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sei Tu, Gesù,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via d'amore;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Tu ci fai come Te</a:t>
            </a:r>
          </a:p>
        </p:txBody>
      </p:sp>
    </p:spTree>
    <p:extLst>
      <p:ext uri="{BB962C8B-B14F-4D97-AF65-F5344CB8AC3E}">
        <p14:creationId xmlns:p14="http://schemas.microsoft.com/office/powerpoint/2010/main" val="3084963288"/>
      </p:ext>
    </p:extLst>
  </p:cSld>
  <p:clrMapOvr>
    <a:masterClrMapping/>
  </p:clrMapOvr>
</p:sld>
</file>

<file path=ppt/slides/slide10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54CA8A26-0265-40C7-B5C7-F2724AD8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Pane di vita nuova</a:t>
            </a:r>
          </a:p>
        </p:txBody>
      </p:sp>
    </p:spTree>
    <p:extLst>
      <p:ext uri="{BB962C8B-B14F-4D97-AF65-F5344CB8AC3E}">
        <p14:creationId xmlns:p14="http://schemas.microsoft.com/office/powerpoint/2010/main" val="2405226910"/>
      </p:ext>
    </p:extLst>
  </p:cSld>
  <p:clrMapOvr>
    <a:masterClrMapping/>
  </p:clrMapOvr>
</p:sld>
</file>

<file path=ppt/slides/slide10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9013" y="343488"/>
            <a:ext cx="529901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Pane di vita nuova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601103" y="1401032"/>
            <a:ext cx="906095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Pane di vita nuova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vero cibo dato agli uomini,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nutrimento che sostiene il mondo,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dono splendido di grazia.</a:t>
            </a:r>
          </a:p>
        </p:txBody>
      </p:sp>
    </p:spTree>
    <p:extLst>
      <p:ext uri="{BB962C8B-B14F-4D97-AF65-F5344CB8AC3E}">
        <p14:creationId xmlns:p14="http://schemas.microsoft.com/office/powerpoint/2010/main" val="3707838245"/>
      </p:ext>
    </p:extLst>
  </p:cSld>
  <p:clrMapOvr>
    <a:masterClrMapping/>
  </p:clrMapOvr>
</p:sld>
</file>

<file path=ppt/slides/slide10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274145" y="1536174"/>
            <a:ext cx="964371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sei sublime frutto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 quell'albero di vita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Adamo non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potè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toccare: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ora è in Cristo a noi donato.</a:t>
            </a:r>
          </a:p>
        </p:txBody>
      </p:sp>
    </p:spTree>
    <p:extLst>
      <p:ext uri="{BB962C8B-B14F-4D97-AF65-F5344CB8AC3E}">
        <p14:creationId xmlns:p14="http://schemas.microsoft.com/office/powerpoint/2010/main" val="4259129600"/>
      </p:ext>
    </p:extLst>
  </p:cSld>
  <p:clrMapOvr>
    <a:masterClrMapping/>
  </p:clrMapOvr>
</p:sld>
</file>

<file path=ppt/slides/slide10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48944" y="1536174"/>
            <a:ext cx="1035915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Pane della vita,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sangue di salvezza,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vero corpo, vera bevanda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cibo di grazia per il mondo.</a:t>
            </a:r>
          </a:p>
        </p:txBody>
      </p:sp>
    </p:spTree>
    <p:extLst>
      <p:ext uri="{BB962C8B-B14F-4D97-AF65-F5344CB8AC3E}">
        <p14:creationId xmlns:p14="http://schemas.microsoft.com/office/powerpoint/2010/main" val="3743384116"/>
      </p:ext>
    </p:extLst>
  </p:cSld>
  <p:clrMapOvr>
    <a:masterClrMapping/>
  </p:clrMapOvr>
</p:sld>
</file>

<file path=ppt/slides/slide10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274145" y="1536174"/>
            <a:ext cx="964371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Sei l'Agnello immolato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nel cui Sangue è la salvezza,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memoriale della vera Pasqua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della nuova Alleanza.</a:t>
            </a:r>
          </a:p>
        </p:txBody>
      </p:sp>
    </p:spTree>
    <p:extLst>
      <p:ext uri="{BB962C8B-B14F-4D97-AF65-F5344CB8AC3E}">
        <p14:creationId xmlns:p14="http://schemas.microsoft.com/office/powerpoint/2010/main" val="1310887160"/>
      </p:ext>
    </p:extLst>
  </p:cSld>
  <p:clrMapOvr>
    <a:masterClrMapping/>
  </p:clrMapOvr>
</p:sld>
</file>

<file path=ppt/slides/slide10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890562" y="1536174"/>
            <a:ext cx="1067591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Manna che nel deserto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nutri il popolo in cammino,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sei sostegno e forza nella prova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la Chiesa in mezzo al mondo.</a:t>
            </a:r>
          </a:p>
        </p:txBody>
      </p:sp>
    </p:spTree>
    <p:extLst>
      <p:ext uri="{BB962C8B-B14F-4D97-AF65-F5344CB8AC3E}">
        <p14:creationId xmlns:p14="http://schemas.microsoft.com/office/powerpoint/2010/main" val="592315231"/>
      </p:ext>
    </p:extLst>
  </p:cSld>
  <p:clrMapOvr>
    <a:masterClrMapping/>
  </p:clrMapOvr>
</p:sld>
</file>

<file path=ppt/slides/slide10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48944" y="1536174"/>
            <a:ext cx="1035915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Pane della vita,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sangue di salvezza,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vero corpo, vera bevanda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cibo di grazia per il mondo.</a:t>
            </a:r>
          </a:p>
        </p:txBody>
      </p:sp>
    </p:spTree>
    <p:extLst>
      <p:ext uri="{BB962C8B-B14F-4D97-AF65-F5344CB8AC3E}">
        <p14:creationId xmlns:p14="http://schemas.microsoft.com/office/powerpoint/2010/main" val="1202393986"/>
      </p:ext>
    </p:extLst>
  </p:cSld>
  <p:clrMapOvr>
    <a:masterClrMapping/>
  </p:clrMapOvr>
</p:sld>
</file>

<file path=ppt/slides/slide10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274145" y="1536174"/>
            <a:ext cx="964371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Vino che ci dà gioia,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riscalda il nostro cuore,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sei per noi il prezioso frutto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della vigna del Signore.</a:t>
            </a:r>
          </a:p>
        </p:txBody>
      </p:sp>
    </p:spTree>
    <p:extLst>
      <p:ext uri="{BB962C8B-B14F-4D97-AF65-F5344CB8AC3E}">
        <p14:creationId xmlns:p14="http://schemas.microsoft.com/office/powerpoint/2010/main" val="3606368983"/>
      </p:ext>
    </p:extLst>
  </p:cSld>
  <p:clrMapOvr>
    <a:masterClrMapping/>
  </p:clrMapOvr>
</p:sld>
</file>

<file path=ppt/slides/slide10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890562" y="1536174"/>
            <a:ext cx="1067591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Dalla vite ai tralci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scorre la vitale linfa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ci dona la vita divina,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scorre il sangue dell'amore.</a:t>
            </a:r>
          </a:p>
        </p:txBody>
      </p:sp>
    </p:spTree>
    <p:extLst>
      <p:ext uri="{BB962C8B-B14F-4D97-AF65-F5344CB8AC3E}">
        <p14:creationId xmlns:p14="http://schemas.microsoft.com/office/powerpoint/2010/main" val="594471354"/>
      </p:ext>
    </p:extLst>
  </p:cSld>
  <p:clrMapOvr>
    <a:masterClrMapping/>
  </p:clrMapOvr>
</p:sld>
</file>

<file path=ppt/slides/slide10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48944" y="1536174"/>
            <a:ext cx="1035915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Pane della vita,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sangue di salvezza,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vero corpo, vera bevanda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cibo di grazia per il mondo.</a:t>
            </a:r>
          </a:p>
        </p:txBody>
      </p:sp>
    </p:spTree>
    <p:extLst>
      <p:ext uri="{BB962C8B-B14F-4D97-AF65-F5344CB8AC3E}">
        <p14:creationId xmlns:p14="http://schemas.microsoft.com/office/powerpoint/2010/main" val="2257170398"/>
      </p:ext>
    </p:extLst>
  </p:cSld>
  <p:clrMapOvr>
    <a:masterClrMapping/>
  </p:clrMapOvr>
</p:sld>
</file>

<file path=ppt/slides/slide10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185316" y="1536174"/>
            <a:ext cx="982136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Al banchetto ci inviti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per noi hai preparato,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doni all'uomo la tua Sapienza,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doni il Verbo della vita.</a:t>
            </a:r>
          </a:p>
        </p:txBody>
      </p:sp>
    </p:spTree>
    <p:extLst>
      <p:ext uri="{BB962C8B-B14F-4D97-AF65-F5344CB8AC3E}">
        <p14:creationId xmlns:p14="http://schemas.microsoft.com/office/powerpoint/2010/main" val="644189954"/>
      </p:ext>
    </p:extLst>
  </p:cSld>
  <p:clrMapOvr>
    <a:masterClrMapping/>
  </p:clrMapOvr>
</p:sld>
</file>

<file path=ppt/slides/slide10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890562" y="1536174"/>
            <a:ext cx="1067591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Segno d'amore eterno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pegno di sublimi nozze,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comunione nell'unico corpo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in Cristo noi formiamo.</a:t>
            </a:r>
          </a:p>
        </p:txBody>
      </p:sp>
    </p:spTree>
    <p:extLst>
      <p:ext uri="{BB962C8B-B14F-4D97-AF65-F5344CB8AC3E}">
        <p14:creationId xmlns:p14="http://schemas.microsoft.com/office/powerpoint/2010/main" val="563325228"/>
      </p:ext>
    </p:extLst>
  </p:cSld>
  <p:clrMapOvr>
    <a:masterClrMapping/>
  </p:clrMapOvr>
</p:sld>
</file>

<file path=ppt/slides/slide10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48944" y="1536174"/>
            <a:ext cx="1035915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Pane della vita,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sangue di salvezza,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vero corpo, vera bevanda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cibo di grazia per il mondo.</a:t>
            </a:r>
          </a:p>
        </p:txBody>
      </p:sp>
    </p:spTree>
    <p:extLst>
      <p:ext uri="{BB962C8B-B14F-4D97-AF65-F5344CB8AC3E}">
        <p14:creationId xmlns:p14="http://schemas.microsoft.com/office/powerpoint/2010/main" val="3689827772"/>
      </p:ext>
    </p:extLst>
  </p:cSld>
  <p:clrMapOvr>
    <a:masterClrMapping/>
  </p:clrMapOvr>
</p:sld>
</file>

<file path=ppt/slides/slide10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890562" y="1219499"/>
            <a:ext cx="1067591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 te Padre la lode,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donasti il Redentore,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al Santo Spirito di vita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sia per sempre onore e gloria.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3400017625"/>
      </p:ext>
    </p:extLst>
  </p:cSld>
  <p:clrMapOvr>
    <a:masterClrMapping/>
  </p:clrMapOvr>
</p:sld>
</file>

<file path=ppt/slides/slide10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54CA8A26-0265-40C7-B5C7-F2724AD8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Perché Tu sei con me</a:t>
            </a:r>
          </a:p>
        </p:txBody>
      </p:sp>
    </p:spTree>
    <p:extLst>
      <p:ext uri="{BB962C8B-B14F-4D97-AF65-F5344CB8AC3E}">
        <p14:creationId xmlns:p14="http://schemas.microsoft.com/office/powerpoint/2010/main" val="4219444998"/>
      </p:ext>
    </p:extLst>
  </p:cSld>
  <p:clrMapOvr>
    <a:masterClrMapping/>
  </p:clrMapOvr>
</p:sld>
</file>

<file path=ppt/slides/slide10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1826" y="1122425"/>
            <a:ext cx="551290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Perché Tu sei con me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41443" y="2126166"/>
            <a:ext cx="830911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Solo tu sei il mio pastore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Niente mai mi mancherà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Solo tu sei il mio pastore,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 Signore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6CF43679-ECFE-405C-827F-903C1A683053}"/>
              </a:ext>
            </a:extLst>
          </p:cNvPr>
          <p:cNvSpPr txBox="1">
            <a:spLocks/>
          </p:cNvSpPr>
          <p:nvPr/>
        </p:nvSpPr>
        <p:spPr>
          <a:xfrm>
            <a:off x="3511826" y="498350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385609277"/>
      </p:ext>
    </p:extLst>
  </p:cSld>
  <p:clrMapOvr>
    <a:masterClrMapping/>
  </p:clrMapOvr>
</p:sld>
</file>

<file path=ppt/slides/slide10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656521" y="612844"/>
            <a:ext cx="9144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Mi conduci dietro te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sulle verdi alture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Ai ruscelli tranquilli lassù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dov'è più limpida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l'acqua per me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dove mi fai riposare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949669"/>
      </p:ext>
    </p:extLst>
  </p:cSld>
  <p:clrMapOvr>
    <a:masterClrMapping/>
  </p:clrMapOvr>
</p:sld>
</file>

<file path=ppt/slides/slide10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41443" y="1536174"/>
            <a:ext cx="830911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Solo tu sei il mio pastore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niente mai mi mancherà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Solo tu sei il mio pastore,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 Signore</a:t>
            </a:r>
          </a:p>
        </p:txBody>
      </p:sp>
    </p:spTree>
    <p:extLst>
      <p:ext uri="{BB962C8B-B14F-4D97-AF65-F5344CB8AC3E}">
        <p14:creationId xmlns:p14="http://schemas.microsoft.com/office/powerpoint/2010/main" val="3606744673"/>
      </p:ext>
    </p:extLst>
  </p:cSld>
  <p:clrMapOvr>
    <a:masterClrMapping/>
  </p:clrMapOvr>
</p:sld>
</file>

<file path=ppt/slides/slide10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984737" y="151179"/>
            <a:ext cx="10508567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Anche fra le tenebre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d'un abisso oscuro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Io non temo alcun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male perché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mi sostieni,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sei sempre con me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Rendi il sentiero sicuro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4409"/>
      </p:ext>
    </p:extLst>
  </p:cSld>
  <p:clrMapOvr>
    <a:masterClrMapping/>
  </p:clrMapOvr>
</p:sld>
</file>

<file path=ppt/slides/slide10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1536174"/>
            <a:ext cx="830911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Solo tu sei il mio pastore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niente mai mi mancherà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Solo tu sei il mio pastore,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 Signore</a:t>
            </a:r>
          </a:p>
        </p:txBody>
      </p:sp>
    </p:spTree>
    <p:extLst>
      <p:ext uri="{BB962C8B-B14F-4D97-AF65-F5344CB8AC3E}">
        <p14:creationId xmlns:p14="http://schemas.microsoft.com/office/powerpoint/2010/main" val="1789027153"/>
      </p:ext>
    </p:extLst>
  </p:cSld>
  <p:clrMapOvr>
    <a:masterClrMapping/>
  </p:clrMapOvr>
</p:sld>
</file>

<file path=ppt/slides/slide10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656521" y="1074509"/>
            <a:ext cx="887895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Siedo alla tua tavola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mi hai preparato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ed il calice è colmo per me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 quella linfa di felicità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per amore hai versato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732315"/>
      </p:ext>
    </p:extLst>
  </p:cSld>
  <p:clrMapOvr>
    <a:masterClrMapping/>
  </p:clrMapOvr>
</p:sld>
</file>

<file path=ppt/slides/slide10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1536174"/>
            <a:ext cx="830911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Solo tu sei il mio pastore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niente mai mi mancherà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Solo tu sei il mio pastore,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 Signore</a:t>
            </a:r>
          </a:p>
        </p:txBody>
      </p:sp>
    </p:spTree>
    <p:extLst>
      <p:ext uri="{BB962C8B-B14F-4D97-AF65-F5344CB8AC3E}">
        <p14:creationId xmlns:p14="http://schemas.microsoft.com/office/powerpoint/2010/main" val="1810223982"/>
      </p:ext>
    </p:extLst>
  </p:cSld>
  <p:clrMapOvr>
    <a:masterClrMapping/>
  </p:clrMapOvr>
</p:sld>
</file>

<file path=ppt/slides/slide10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24000" y="1074509"/>
            <a:ext cx="9144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Sempre mi accompagnano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lungo estati e inverni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Tua grazia, la tua fedeltà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Nella tua casa io abiterò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fino alla fine dei giorni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331962"/>
      </p:ext>
    </p:extLst>
  </p:cSld>
  <p:clrMapOvr>
    <a:masterClrMapping/>
  </p:clrMapOvr>
</p:sld>
</file>

<file path=ppt/slides/slide10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1536174"/>
            <a:ext cx="830911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Solo tu sei il mio pastore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niente mai mi mancherà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Solo tu sei il mio pastore,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 Signore</a:t>
            </a:r>
          </a:p>
        </p:txBody>
      </p:sp>
    </p:spTree>
    <p:extLst>
      <p:ext uri="{BB962C8B-B14F-4D97-AF65-F5344CB8AC3E}">
        <p14:creationId xmlns:p14="http://schemas.microsoft.com/office/powerpoint/2010/main" val="1752660369"/>
      </p:ext>
    </p:extLst>
  </p:cSld>
  <p:clrMapOvr>
    <a:masterClrMapping/>
  </p:clrMapOvr>
</p:sld>
</file>

<file path=ppt/slides/slide10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Popoli tutti</a:t>
            </a:r>
          </a:p>
        </p:txBody>
      </p:sp>
    </p:spTree>
    <p:extLst>
      <p:ext uri="{BB962C8B-B14F-4D97-AF65-F5344CB8AC3E}">
        <p14:creationId xmlns:p14="http://schemas.microsoft.com/office/powerpoint/2010/main" val="10077943"/>
      </p:ext>
    </p:extLst>
  </p:cSld>
  <p:clrMapOvr>
    <a:masterClrMapping/>
  </p:clrMapOvr>
</p:sld>
</file>

<file path=ppt/slides/slide10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4981" y="1048271"/>
            <a:ext cx="4394759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Popoli Tutti   </a:t>
            </a:r>
            <a:r>
              <a:rPr lang="it-IT" sz="2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(102)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80611" y="1960832"/>
            <a:ext cx="8543498" cy="411926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Mio Dio, Signore,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nulla è pari a te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 e per sempre,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voglio lodare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tuo grande amor per me</a:t>
            </a: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810000" y="325573"/>
            <a:ext cx="45720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1262813440"/>
      </p:ext>
    </p:extLst>
  </p:cSld>
  <p:clrMapOvr>
    <a:masterClrMapping/>
  </p:clrMapOvr>
</p:sld>
</file>

<file path=ppt/slides/slide10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3434" y="1369368"/>
            <a:ext cx="8543498" cy="411926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Mia roccia tu sei,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pace e conforto mi dai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tutto il cuore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le mie forze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Sempre io ti adorerò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319427"/>
      </p:ext>
    </p:extLst>
  </p:cSld>
  <p:clrMapOvr>
    <a:masterClrMapping/>
  </p:clrMapOvr>
</p:sld>
</file>

<file path=ppt/slides/slide10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46687" y="375454"/>
            <a:ext cx="8543498" cy="587957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Popoli tutti acclamate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Signore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Gloria e potenza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cantiamo al re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 e monti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prostrino a te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tuo nome, o Signore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949655"/>
      </p:ext>
    </p:extLst>
  </p:cSld>
  <p:clrMapOvr>
    <a:masterClrMapping/>
  </p:clrMapOvr>
</p:sld>
</file>

<file path=ppt/slides/slide10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24251" y="989046"/>
            <a:ext cx="8543498" cy="531844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gioia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quello che fai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sempre Signore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te resterò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c'è promessa,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c'è fedeltà che in te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26219"/>
      </p:ext>
    </p:extLst>
  </p:cSld>
  <p:clrMapOvr>
    <a:masterClrMapping/>
  </p:clrMapOvr>
</p:sld>
</file>

<file path=ppt/slides/slide10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99732" y="1369368"/>
            <a:ext cx="8543498" cy="411926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Mio Dio, Signore,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nulla è pari a te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 e per sempre,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voglio lodare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tuo grande amor per me</a:t>
            </a: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75186877"/>
      </p:ext>
    </p:extLst>
  </p:cSld>
  <p:clrMapOvr>
    <a:masterClrMapping/>
  </p:clrMapOvr>
</p:sld>
</file>

<file path=ppt/slides/slide10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3434" y="1369368"/>
            <a:ext cx="8543498" cy="411926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Mia roccia tu sei,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pace e conforto mi dai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tutto il cuore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le mie forze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Sempre io ti adorerò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555690"/>
      </p:ext>
    </p:extLst>
  </p:cSld>
  <p:clrMapOvr>
    <a:masterClrMapping/>
  </p:clrMapOvr>
</p:sld>
</file>

<file path=ppt/slides/slide10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46687" y="375454"/>
            <a:ext cx="8543498" cy="587957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Popoli tutti acclamate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Signore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Gloria e potenza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cantiamo al re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 e monti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prostrino a te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tuo nome, o Signore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043377"/>
      </p:ext>
    </p:extLst>
  </p:cSld>
  <p:clrMapOvr>
    <a:masterClrMapping/>
  </p:clrMapOvr>
</p:sld>
</file>

<file path=ppt/slides/slide10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24251" y="0"/>
            <a:ext cx="8543498" cy="655543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gioia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quello che fai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sempre Signore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te resterò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c'è promessa,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c'è fedeltà che in…….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c'è promessa,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c'è fedeltà che in te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859454"/>
      </p:ext>
    </p:extLst>
  </p:cSld>
  <p:clrMapOvr>
    <a:masterClrMapping/>
  </p:clrMapOvr>
</p:sld>
</file>

<file path=ppt/slides/slide10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Preghiera dei poveri 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Jahvè</a:t>
            </a:r>
          </a:p>
        </p:txBody>
      </p:sp>
    </p:spTree>
    <p:extLst>
      <p:ext uri="{BB962C8B-B14F-4D97-AF65-F5344CB8AC3E}">
        <p14:creationId xmlns:p14="http://schemas.microsoft.com/office/powerpoint/2010/main" val="3918008055"/>
      </p:ext>
    </p:extLst>
  </p:cSld>
  <p:clrMapOvr>
    <a:masterClrMapping/>
  </p:clrMapOvr>
</p:sld>
</file>

<file path=ppt/slides/slide10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8602" y="939088"/>
            <a:ext cx="773479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Preghiera dei poveri di Jahvè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0042" y="2005421"/>
            <a:ext cx="9092836" cy="411926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cieli, piovete dall’alto!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nubi, mandateci il Santo!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terra, apriti, o terra,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germina il Salvatore.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276599" y="322672"/>
            <a:ext cx="56388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3325114520"/>
      </p:ext>
    </p:extLst>
  </p:cSld>
  <p:clrMapOvr>
    <a:masterClrMapping/>
  </p:clrMapOvr>
</p:sld>
</file>

<file path=ppt/slides/slide10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6275" y="1420828"/>
            <a:ext cx="10652167" cy="411926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Siamo il deserto, siamo l’arsura.</a:t>
            </a:r>
          </a:p>
          <a:p>
            <a:pPr algn="ctr">
              <a:spcBef>
                <a:spcPts val="0"/>
              </a:spcBef>
            </a:pP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Maranathà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maranathà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Siamo il vento, nessuno ci ode.</a:t>
            </a:r>
          </a:p>
          <a:p>
            <a:pPr algn="ctr">
              <a:spcBef>
                <a:spcPts val="0"/>
              </a:spcBef>
            </a:pP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Maranathà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maranathà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668981"/>
      </p:ext>
    </p:extLst>
  </p:cSld>
  <p:clrMapOvr>
    <a:masterClrMapping/>
  </p:clrMapOvr>
</p:sld>
</file>

<file path=ppt/slides/slide10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0042" y="1559028"/>
            <a:ext cx="8954310" cy="343256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cieli, piovete dall’alto!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nubi, mandateci il Santo!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terra, apriti, o terra,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germina il Salvatore.</a:t>
            </a:r>
          </a:p>
        </p:txBody>
      </p:sp>
    </p:spTree>
    <p:extLst>
      <p:ext uri="{BB962C8B-B14F-4D97-AF65-F5344CB8AC3E}">
        <p14:creationId xmlns:p14="http://schemas.microsoft.com/office/powerpoint/2010/main" val="3476648124"/>
      </p:ext>
    </p:extLst>
  </p:cSld>
  <p:clrMapOvr>
    <a:masterClrMapping/>
  </p:clrMapOvr>
</p:sld>
</file>

<file path=ppt/slides/slide10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6473" y="1420828"/>
            <a:ext cx="11479480" cy="411926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Siamo le tenebre, nessuno ci guida.</a:t>
            </a:r>
          </a:p>
          <a:p>
            <a:pPr algn="ctr">
              <a:spcBef>
                <a:spcPts val="0"/>
              </a:spcBef>
            </a:pP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Maranathà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maranathà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Siam le catene, nessuno ci scioglie.</a:t>
            </a:r>
          </a:p>
          <a:p>
            <a:pPr algn="ctr">
              <a:spcBef>
                <a:spcPts val="0"/>
              </a:spcBef>
            </a:pP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Maranathà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maranathà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305399"/>
      </p:ext>
    </p:extLst>
  </p:cSld>
  <p:clrMapOvr>
    <a:masterClrMapping/>
  </p:clrMapOvr>
</p:sld>
</file>

<file path=ppt/slides/slide10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0042" y="1559028"/>
            <a:ext cx="8954310" cy="343256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cieli, piovete dall’alto!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nubi, mandateci il Santo!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terra, apriti, o terra,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germina il Salvatore.</a:t>
            </a:r>
          </a:p>
        </p:txBody>
      </p:sp>
    </p:spTree>
    <p:extLst>
      <p:ext uri="{BB962C8B-B14F-4D97-AF65-F5344CB8AC3E}">
        <p14:creationId xmlns:p14="http://schemas.microsoft.com/office/powerpoint/2010/main" val="3846594890"/>
      </p:ext>
    </p:extLst>
  </p:cSld>
  <p:clrMapOvr>
    <a:masterClrMapping/>
  </p:clrMapOvr>
</p:sld>
</file>

<file path=ppt/slides/slide10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1897" y="1428745"/>
            <a:ext cx="10877798" cy="411926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Siamo il freddo, nessuno ci copre.</a:t>
            </a:r>
          </a:p>
          <a:p>
            <a:pPr algn="ctr">
              <a:spcBef>
                <a:spcPts val="0"/>
              </a:spcBef>
            </a:pP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Maranathà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maranathà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Siamo la fame, nessuno ci nutre.</a:t>
            </a:r>
          </a:p>
          <a:p>
            <a:pPr algn="ctr">
              <a:spcBef>
                <a:spcPts val="0"/>
              </a:spcBef>
            </a:pP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Maranathà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maranathà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917630"/>
      </p:ext>
    </p:extLst>
  </p:cSld>
  <p:clrMapOvr>
    <a:masterClrMapping/>
  </p:clrMapOvr>
</p:sld>
</file>

<file path=ppt/slides/slide1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0042" y="1559028"/>
            <a:ext cx="8954310" cy="343256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cieli, piovete dall’alto!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nubi, mandateci il Santo!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terra, apriti, o terra,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germina il Salvatore.</a:t>
            </a:r>
          </a:p>
        </p:txBody>
      </p:sp>
    </p:spTree>
    <p:extLst>
      <p:ext uri="{BB962C8B-B14F-4D97-AF65-F5344CB8AC3E}">
        <p14:creationId xmlns:p14="http://schemas.microsoft.com/office/powerpoint/2010/main" val="2148758971"/>
      </p:ext>
    </p:extLst>
  </p:cSld>
  <p:clrMapOvr>
    <a:masterClrMapping/>
  </p:clrMapOvr>
</p:sld>
</file>

<file path=ppt/slides/slide1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364" y="6302997"/>
            <a:ext cx="8026400" cy="491663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Preghiera Eucaristica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Modificata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cuor solo, un'anima sola, </a:t>
            </a:r>
            <a:b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il mondo creda </a:t>
            </a:r>
            <a:b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Tuo amore, Signore!</a:t>
            </a:r>
            <a:b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sz="60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591894"/>
      </p:ext>
    </p:extLst>
  </p:cSld>
  <p:clrMapOvr>
    <a:masterClrMapping/>
  </p:clrMapOvr>
</p:sld>
</file>

<file path=ppt/slides/slide1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20767" y="534518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Il Signore sia con voi.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6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 con il tuo spirito.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In alto i nostri cuori. 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6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Sono rivolti al Signore.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Rendiamo grazie al Signore, nostro Dio.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6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E’ cosa buona e giusta.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771315"/>
      </p:ext>
    </p:extLst>
  </p:cSld>
  <p:clrMapOvr>
    <a:masterClrMapping/>
  </p:clrMapOvr>
</p:sld>
</file>

<file path=ppt/slides/slide1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667372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È veramente cosa buona e giusta, nostro dovere e fonte di salvezza, rendere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1026" name="Picture 2" descr="Nicola Di Piazza - il Blog: Le braccia alzate nella preghiera comunitaria  carismatica">
            <a:extLst>
              <a:ext uri="{FF2B5EF4-FFF2-40B4-BE49-F238E27FC236}">
                <a16:creationId xmlns:a16="http://schemas.microsoft.com/office/drawing/2014/main" id="{BE95896A-1DAC-449B-9A6E-8D7FAF618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069" y="396994"/>
            <a:ext cx="3705726" cy="311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438644"/>
      </p:ext>
    </p:extLst>
  </p:cSld>
  <p:clrMapOvr>
    <a:masterClrMapping/>
  </p:clrMapOvr>
</p:sld>
</file>

<file path=ppt/slides/slide1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0282" y="1612083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grazie sempre e in ogni luogo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te, Signore, Padre santo,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Gesù Cristo,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tuo amatissimo Figlio.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428562"/>
      </p:ext>
    </p:extLst>
  </p:cSld>
  <p:clrMapOvr>
    <a:masterClrMapping/>
  </p:clrMapOvr>
</p:sld>
</file>

<file path=ppt/slides/slide1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90771" y="124694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Egli è la tua Parola vivente, per mezzo di lui hai creato tutte le cose,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lo hai mandato a noi salvatore e redentore,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905147"/>
      </p:ext>
    </p:extLst>
  </p:cSld>
  <p:clrMapOvr>
    <a:masterClrMapping/>
  </p:clrMapOvr>
</p:sld>
</file>

<file path=ppt/slides/slide1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08877" y="3518037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fatto uomo per opera dello Spirito Santo e nato dalla Vergine Maria.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0AE67CD-04CF-1E8D-E9FD-814CE73EC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597" y="229053"/>
            <a:ext cx="1982804" cy="306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584792"/>
      </p:ext>
    </p:extLst>
  </p:cSld>
  <p:clrMapOvr>
    <a:masterClrMapping/>
  </p:clrMapOvr>
</p:sld>
</file>

<file path=ppt/slides/slide1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7" y="145322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Tutti:   Un cuor solo, un'anima sola,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il mondo creda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Tuo amore, Signore!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770856"/>
      </p:ext>
    </p:extLst>
  </p:cSld>
  <p:clrMapOvr>
    <a:masterClrMapping/>
  </p:clrMapOvr>
</p:sld>
</file>

<file path=ppt/slides/slide1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6" y="3964952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compiere la tua volontà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acquistarti un popolo santo, 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4956980-34A2-4261-99B6-4946A6AA2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324" y="190500"/>
            <a:ext cx="622935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19386"/>
      </p:ext>
    </p:extLst>
  </p:cSld>
  <p:clrMapOvr>
    <a:masterClrMapping/>
  </p:clrMapOvr>
</p:sld>
</file>

<file path=ppt/slides/slide1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1648998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egli nell'ora della passione stese le braccia sulla croce, morendo distrusse la morte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proclamò la risurrezione.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2073"/>
      </p:ext>
    </p:extLst>
  </p:cSld>
  <p:clrMapOvr>
    <a:masterClrMapping/>
  </p:clrMapOvr>
</p:sld>
</file>

<file path=ppt/slides/slide1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3694" y="3244567"/>
            <a:ext cx="10892237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questo mistero di salvezza,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uniti agli Angeli e ai Santi,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cantiamo a una sola voce la tua gloria: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B036171-4BF9-4A10-8DA4-D7DB9B960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746" y="206092"/>
            <a:ext cx="4762500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968447"/>
      </p:ext>
    </p:extLst>
  </p:cSld>
  <p:clrMapOvr>
    <a:masterClrMapping/>
  </p:clrMapOvr>
</p:sld>
</file>

<file path=ppt/slides/slide1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215117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Canto del Santo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459449"/>
      </p:ext>
    </p:extLst>
  </p:cSld>
  <p:clrMapOvr>
    <a:masterClrMapping/>
  </p:clrMapOvr>
</p:sld>
</file>

<file path=ppt/slides/slide1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732" y="264432"/>
            <a:ext cx="7301483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 </a:t>
            </a:r>
            <a:r>
              <a:rPr lang="it-IT" sz="48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Rosso-Verde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(67)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556815" y="902442"/>
            <a:ext cx="907837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Santo, Santo,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 il Signore,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 dell’universo.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Santo, Santo.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cieli e la terra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sono pieni della tua gloria.</a:t>
            </a:r>
          </a:p>
        </p:txBody>
      </p:sp>
    </p:spTree>
    <p:extLst>
      <p:ext uri="{BB962C8B-B14F-4D97-AF65-F5344CB8AC3E}">
        <p14:creationId xmlns:p14="http://schemas.microsoft.com/office/powerpoint/2010/main" val="1285291512"/>
      </p:ext>
    </p:extLst>
  </p:cSld>
  <p:clrMapOvr>
    <a:masterClrMapping/>
  </p:clrMapOvr>
</p:sld>
</file>

<file path=ppt/slides/slide1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107098" y="2430498"/>
            <a:ext cx="85609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nell’alto dei cieli.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nell’alto dei cieli.</a:t>
            </a:r>
          </a:p>
        </p:txBody>
      </p:sp>
    </p:spTree>
    <p:extLst>
      <p:ext uri="{BB962C8B-B14F-4D97-AF65-F5344CB8AC3E}">
        <p14:creationId xmlns:p14="http://schemas.microsoft.com/office/powerpoint/2010/main" val="372061247"/>
      </p:ext>
    </p:extLst>
  </p:cSld>
  <p:clrMapOvr>
    <a:masterClrMapping/>
  </p:clrMapOvr>
</p:sld>
</file>

<file path=ppt/slides/slide1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646711" y="612844"/>
            <a:ext cx="901258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Santo, Santo,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 il Signore,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 dell’universo.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Santo, Santo.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cieli e la terra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sono pieni della tua gloria.</a:t>
            </a:r>
          </a:p>
        </p:txBody>
      </p:sp>
    </p:spTree>
    <p:extLst>
      <p:ext uri="{BB962C8B-B14F-4D97-AF65-F5344CB8AC3E}">
        <p14:creationId xmlns:p14="http://schemas.microsoft.com/office/powerpoint/2010/main" val="4060021152"/>
      </p:ext>
    </p:extLst>
  </p:cSld>
  <p:clrMapOvr>
    <a:masterClrMapping/>
  </p:clrMapOvr>
</p:sld>
</file>

<file path=ppt/slides/slide1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63051" y="666391"/>
            <a:ext cx="856090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Benedetto colui che viene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 nome del Signore.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nell’alto dei cieli.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nell’alto dei cieli.</a:t>
            </a:r>
          </a:p>
          <a:p>
            <a:pPr algn="ctr"/>
            <a:endParaRPr lang="it-IT" sz="6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Santo, Santo, Santo.</a:t>
            </a:r>
          </a:p>
        </p:txBody>
      </p:sp>
    </p:spTree>
    <p:extLst>
      <p:ext uri="{BB962C8B-B14F-4D97-AF65-F5344CB8AC3E}">
        <p14:creationId xmlns:p14="http://schemas.microsoft.com/office/powerpoint/2010/main" val="3238244956"/>
      </p:ext>
    </p:extLst>
  </p:cSld>
  <p:clrMapOvr>
    <a:masterClrMapping/>
  </p:clrMapOvr>
</p:sld>
</file>

<file path=ppt/slides/slide1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559721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Veramente santo sei tu,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Padre, fonte di ogni santità. Ti preghiamo: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050" name="Picture 2" descr="Erba Rugiada Natura - Foto gratis su Pixabay">
            <a:extLst>
              <a:ext uri="{FF2B5EF4-FFF2-40B4-BE49-F238E27FC236}">
                <a16:creationId xmlns:a16="http://schemas.microsoft.com/office/drawing/2014/main" id="{2DEFD77C-FFBC-4367-9844-2B5CF0FC8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930" y="130061"/>
            <a:ext cx="4552749" cy="304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962531"/>
      </p:ext>
    </p:extLst>
  </p:cSld>
  <p:clrMapOvr>
    <a:masterClrMapping/>
  </p:clrMapOvr>
</p:sld>
</file>

<file path=ppt/slides/slide1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7866" y="976755"/>
            <a:ext cx="10304118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santifica questi doni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la rugiada del tuo Spirito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diventino per noi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Corpo e il Sangue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Signore nostro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Gesù Cristo.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526496"/>
      </p:ext>
    </p:extLst>
  </p:cSld>
  <p:clrMapOvr>
    <a:masterClrMapping/>
  </p:clrMapOvr>
</p:sld>
</file>

<file path=ppt/slides/slide1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63051" y="666391"/>
            <a:ext cx="856090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Benedetto colui che viene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 nome del Signore.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nell’alto dei cieli.</a:t>
            </a: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nell’alto dei cieli.</a:t>
            </a:r>
          </a:p>
          <a:p>
            <a:pPr algn="ctr"/>
            <a:endParaRPr lang="it-IT" sz="6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Santo, Santo, Santo.</a:t>
            </a:r>
          </a:p>
        </p:txBody>
      </p:sp>
    </p:spTree>
    <p:extLst>
      <p:ext uri="{BB962C8B-B14F-4D97-AF65-F5344CB8AC3E}">
        <p14:creationId xmlns:p14="http://schemas.microsoft.com/office/powerpoint/2010/main" val="480430784"/>
      </p:ext>
    </p:extLst>
  </p:cSld>
  <p:clrMapOvr>
    <a:masterClrMapping/>
  </p:clrMapOvr>
</p:sld>
</file>

<file path=ppt/slides/slide1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8006" y="87334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Egli, consegnandosi volontariamente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alla passione,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 il pane, rese grazie,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spezzò, lo diede ai suoi discepoli e disse: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079192"/>
      </p:ext>
    </p:extLst>
  </p:cSld>
  <p:clrMapOvr>
    <a:masterClrMapping/>
  </p:clrMapOvr>
</p:sld>
</file>

<file path=ppt/slides/slide1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498988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Prendete,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mangiatene tutti: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è il mio corpo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Offerto in sacrificio per voi.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400299"/>
      </p:ext>
    </p:extLst>
  </p:cSld>
  <p:clrMapOvr>
    <a:masterClrMapping/>
  </p:clrMapOvr>
</p:sld>
</file>

<file path=ppt/slides/slide1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8006" y="87334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 stesso modo,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dopo aver cenato,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 il calice,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nuovo ti rese grazie,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diede ai suoi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discepoli e disse: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72601"/>
      </p:ext>
    </p:extLst>
  </p:cSld>
  <p:clrMapOvr>
    <a:masterClrMapping/>
  </p:clrMapOvr>
</p:sld>
</file>

<file path=ppt/slides/slide1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5036" y="50051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Prendete, e bevetene tutti: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è il calice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mio Sangue,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nuova ed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eterna alleanza,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versato per voi e per tutti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remissione dei peccati.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605380"/>
      </p:ext>
    </p:extLst>
  </p:cSld>
  <p:clrMapOvr>
    <a:masterClrMapping/>
  </p:clrMapOvr>
</p:sld>
</file>

<file path=ppt/slides/slide1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443789"/>
            <a:ext cx="8682965" cy="209454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FATE QUESTO IN MEMORIA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ME.</a:t>
            </a:r>
          </a:p>
          <a:p>
            <a:pPr algn="ctr">
              <a:spcBef>
                <a:spcPts val="0"/>
              </a:spcBef>
            </a:pPr>
            <a:endParaRPr lang="it-IT" sz="5400" b="1" i="1" cap="small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Mistero della fede.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84188"/>
      </p:ext>
    </p:extLst>
  </p:cSld>
  <p:clrMapOvr>
    <a:masterClrMapping/>
  </p:clrMapOvr>
</p:sld>
</file>

<file path=ppt/slides/slide1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222408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Annunciamo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tua morte, Signore,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proclamiamo la tua risurrezione,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nell’attesa della tua venuta.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420066"/>
      </p:ext>
    </p:extLst>
  </p:cSld>
  <p:clrMapOvr>
    <a:masterClrMapping/>
  </p:clrMapOvr>
</p:sld>
</file>

<file path=ppt/slides/slide1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68329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Celebrando il memoriale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morte e risurrezione del tuo Figlio, ti offriamo, Padre,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52F4330-A750-4D77-93C3-BDDE6CFD5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59" y="329666"/>
            <a:ext cx="5165558" cy="309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296089"/>
      </p:ext>
    </p:extLst>
  </p:cSld>
  <p:clrMapOvr>
    <a:masterClrMapping/>
  </p:clrMapOvr>
</p:sld>
</file>

<file path=ppt/slides/slide1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44978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pane della vita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il calice della salvezza,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ti rendiamo grazie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ci hai resi degni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stare alla tua presenza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compiere il servizio sacerdotale.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381049"/>
      </p:ext>
    </p:extLst>
  </p:cSld>
  <p:clrMapOvr>
    <a:masterClrMapping/>
  </p:clrMapOvr>
</p:sld>
</file>

<file path=ppt/slides/slide1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7" y="145322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Tutti:   Un cuor solo, un'anima sola,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il mondo creda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Tuo amore, Signore!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76678"/>
      </p:ext>
    </p:extLst>
  </p:cSld>
  <p:clrMapOvr>
    <a:masterClrMapping/>
  </p:clrMapOvr>
</p:sld>
</file>

<file path=ppt/slides/slide1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4128459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preghiamo umilmente: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comunione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88F44C9-1A41-4DEE-A335-02805A2C4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455" y="690370"/>
            <a:ext cx="4129088" cy="274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16537"/>
      </p:ext>
    </p:extLst>
  </p:cSld>
  <p:clrMapOvr>
    <a:masterClrMapping/>
  </p:clrMapOvr>
</p:sld>
</file>

<file path=ppt/slides/slide1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0770" y="1701067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Corpo e al Sangue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Cristo,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Spirito Santo ci riunisca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un solo corpo.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346122"/>
      </p:ext>
    </p:extLst>
  </p:cSld>
  <p:clrMapOvr>
    <a:masterClrMapping/>
  </p:clrMapOvr>
</p:sld>
</file>

<file path=ppt/slides/slide1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31470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Ricordati, Padre,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tua Chiesa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diffusa su tutta la terra: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B6FD764-71C2-4DCA-A006-96E4ED434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7" b="5541"/>
          <a:stretch/>
        </p:blipFill>
        <p:spPr>
          <a:xfrm>
            <a:off x="3359150" y="177800"/>
            <a:ext cx="511175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173449"/>
      </p:ext>
    </p:extLst>
  </p:cSld>
  <p:clrMapOvr>
    <a:masterClrMapping/>
  </p:clrMapOvr>
</p:sld>
</file>

<file path=ppt/slides/slide1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7" y="3899742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rendila perfetta nell'amore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unione con il nostro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Papa Leone,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F21FE49-B509-2C69-E406-309192F04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252" y="65447"/>
            <a:ext cx="8039652" cy="361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78511"/>
      </p:ext>
    </p:extLst>
  </p:cSld>
  <p:clrMapOvr>
    <a:masterClrMapping/>
  </p:clrMapOvr>
</p:sld>
</file>

<file path=ppt/slides/slide1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5036" y="4223067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nostro Patriarca Francesco,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presbiteri e i diaconi.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6A2DD60-3530-4640-8559-FE16562A5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350" y="376704"/>
            <a:ext cx="3625850" cy="339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470581"/>
      </p:ext>
    </p:extLst>
  </p:cSld>
  <p:clrMapOvr>
    <a:masterClrMapping/>
  </p:clrMapOvr>
</p:sld>
</file>

<file path=ppt/slides/slide1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7" y="145322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Tutti:   Un cuor solo, un'anima sola,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il mondo creda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Tuo amore, Signore!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426766"/>
      </p:ext>
    </p:extLst>
  </p:cSld>
  <p:clrMapOvr>
    <a:masterClrMapping/>
  </p:clrMapOvr>
</p:sld>
</file>

<file path=ppt/slides/slide1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87379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Ricordati anche dei nostri fratelli e sorelle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si sono addormentati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E314EFB-AE8C-4A35-99CA-7E2D882B3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199" y="299310"/>
            <a:ext cx="5435602" cy="323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124666"/>
      </p:ext>
    </p:extLst>
  </p:cSld>
  <p:clrMapOvr>
    <a:masterClrMapping/>
  </p:clrMapOvr>
</p:sld>
</file>

<file path=ppt/slides/slide1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87334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speranza della risurrezione 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tua misericordia,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tutti i defunti: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ammettili alla luce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tuo volto.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363582"/>
      </p:ext>
    </p:extLst>
  </p:cSld>
  <p:clrMapOvr>
    <a:masterClrMapping/>
  </p:clrMapOvr>
</p:sld>
</file>

<file path=ppt/slides/slide1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7" y="145322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Tutti:   Un cuor solo, un'anima sola,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il mondo creda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Tuo amore, Signore!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636178"/>
      </p:ext>
    </p:extLst>
  </p:cSld>
  <p:clrMapOvr>
    <a:masterClrMapping/>
  </p:clrMapOvr>
</p:sld>
</file>

<file path=ppt/slides/slide1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0770" y="1291529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noi tutti abbi misericordia,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donaci di aver parte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alla vita eterna,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insieme con la beata Maria, Vergine e Madre di Dio,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621949"/>
      </p:ext>
    </p:extLst>
  </p:cSld>
  <p:clrMapOvr>
    <a:masterClrMapping/>
  </p:clrMapOvr>
</p:sld>
</file>

<file path=ppt/slides/slide1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4403" y="4100045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 Giuseppe, suo sposo,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 apostoli, e tutti i santi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C37F68B-3CCB-4D89-86A6-CBC109B15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897" y="423364"/>
            <a:ext cx="4879976" cy="325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39617"/>
      </p:ext>
    </p:extLst>
  </p:cSld>
  <p:clrMapOvr>
    <a:masterClrMapping/>
  </p:clrMapOvr>
</p:sld>
</file>

<file path=ppt/slides/slide1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681868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in ogni tempo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furono graditi,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in Gesù Cristo tuo Figlio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canteremo la tua gloria.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803013"/>
      </p:ext>
    </p:extLst>
  </p:cSld>
  <p:clrMapOvr>
    <a:masterClrMapping/>
  </p:clrMapOvr>
</p:sld>
</file>

<file path=ppt/slides/slide1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7" y="145322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Tutti:   Un cuor solo, un'anima sola,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il mondo creda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Tuo amore, Signore!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608195"/>
      </p:ext>
    </p:extLst>
  </p:cSld>
  <p:clrMapOvr>
    <a:masterClrMapping/>
  </p:clrMapOvr>
</p:sld>
</file>

<file path=ppt/slides/slide1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7" y="32316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Cristo, con Cristo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in Cristo, a te, Dio,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Padre onnipotente, nell'unità dello Spirito Santo,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ogni onore e gloria,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tutti i secoli dei secoli.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Ass. AMEN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386775"/>
      </p:ext>
    </p:extLst>
  </p:cSld>
  <p:clrMapOvr>
    <a:masterClrMapping/>
  </p:clrMapOvr>
</p:sld>
</file>

<file path=ppt/slides/slide1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2334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Preghiera Eucaristica 2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Avvento</a:t>
            </a:r>
          </a:p>
        </p:txBody>
      </p:sp>
    </p:spTree>
    <p:extLst>
      <p:ext uri="{BB962C8B-B14F-4D97-AF65-F5344CB8AC3E}">
        <p14:creationId xmlns:p14="http://schemas.microsoft.com/office/powerpoint/2010/main" val="2224360626"/>
      </p:ext>
    </p:extLst>
  </p:cSld>
  <p:clrMapOvr>
    <a:masterClrMapping/>
  </p:clrMapOvr>
</p:sld>
</file>

<file path=ppt/slides/slide1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20767" y="534518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Il Signore sia con voi.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6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 con il tuo spirito.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In alto i nostri cuori. 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6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Sono rivolti al Signore.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Rendiamo grazie al Signore, nostro Dio.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6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E’ cosa buona e giusta.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470200"/>
      </p:ext>
    </p:extLst>
  </p:cSld>
  <p:clrMapOvr>
    <a:masterClrMapping/>
  </p:clrMapOvr>
</p:sld>
</file>

<file path=ppt/slides/slide1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667372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È veramente cosa buona e giusta, nostro dovere e fonte di salvezza, rendere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1026" name="Picture 2" descr="Nicola Di Piazza - il Blog: Le braccia alzate nella preghiera comunitaria  carismatica">
            <a:extLst>
              <a:ext uri="{FF2B5EF4-FFF2-40B4-BE49-F238E27FC236}">
                <a16:creationId xmlns:a16="http://schemas.microsoft.com/office/drawing/2014/main" id="{BE95896A-1DAC-449B-9A6E-8D7FAF618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069" y="396994"/>
            <a:ext cx="3705726" cy="311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501071"/>
      </p:ext>
    </p:extLst>
  </p:cSld>
  <p:clrMapOvr>
    <a:masterClrMapping/>
  </p:clrMapOvr>
</p:sld>
</file>

<file path=ppt/slides/slide1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0282" y="1612083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grazie sempre e in ogni luogo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te, Signore, Padre santo,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 onnipotente ed eterno,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Cristo Signore nostro.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511484"/>
      </p:ext>
    </p:extLst>
  </p:cSld>
  <p:clrMapOvr>
    <a:masterClrMapping/>
  </p:clrMapOvr>
</p:sld>
</file>

<file path=ppt/slides/slide1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289237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Egli fu annunciato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tutti i profeti,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Vergine Madre l’attese e lo portò in grembo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E5E31C2-9245-4430-A4C0-C85A6C767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597" y="229053"/>
            <a:ext cx="1982804" cy="306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708219"/>
      </p:ext>
    </p:extLst>
  </p:cSld>
  <p:clrMapOvr>
    <a:masterClrMapping/>
  </p:clrMapOvr>
</p:sld>
</file>

<file path=ppt/slides/slide1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7890" y="2680172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ineffabile amore,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Giovanni proclamò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sua venuta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lo indicò presente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mondo.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9F2FA40-0E89-4BBA-9263-A6838A858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961" y="97555"/>
            <a:ext cx="2598821" cy="268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08356"/>
      </p:ext>
    </p:extLst>
  </p:cSld>
  <p:clrMapOvr>
    <a:masterClrMapping/>
  </p:clrMapOvr>
</p:sld>
</file>

<file path=ppt/slides/slide1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566161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stesso Signore,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ci invita a preparare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gioia il suo Natale,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4956980-34A2-4261-99B6-4946A6AA2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324" y="190500"/>
            <a:ext cx="622935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045104"/>
      </p:ext>
    </p:extLst>
  </p:cSld>
  <p:clrMapOvr>
    <a:masterClrMapping/>
  </p:clrMapOvr>
</p:sld>
</file>

<file path=ppt/slides/slide1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1999451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 trovi vigilanti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preghiera,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esultanti nella lode.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494183"/>
      </p:ext>
    </p:extLst>
  </p:cSld>
  <p:clrMapOvr>
    <a:masterClrMapping/>
  </p:clrMapOvr>
</p:sld>
</file>

<file path=ppt/slides/slide1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174711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questo dono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tua benevolenza,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uniti agli Angeli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agli Arcangeli,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B036171-4BF9-4A10-8DA4-D7DB9B960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746" y="206092"/>
            <a:ext cx="4762500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993394"/>
      </p:ext>
    </p:extLst>
  </p:cSld>
  <p:clrMapOvr>
    <a:masterClrMapping/>
  </p:clrMapOvr>
</p:sld>
</file>

<file path=ppt/slides/slide1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51716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alla moltitudine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 cori celesti,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cantiamo con voce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incessante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l’inno della tua gloria: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Canto del Santo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86000"/>
      </p:ext>
    </p:extLst>
  </p:cSld>
  <p:clrMapOvr>
    <a:masterClrMapping/>
  </p:clrMapOvr>
</p:sld>
</file>

<file path=ppt/slides/slide1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559721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Padre veramente santo,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fonte di ogni santità,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preghiamo: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050" name="Picture 2" descr="Erba Rugiada Natura - Foto gratis su Pixabay">
            <a:extLst>
              <a:ext uri="{FF2B5EF4-FFF2-40B4-BE49-F238E27FC236}">
                <a16:creationId xmlns:a16="http://schemas.microsoft.com/office/drawing/2014/main" id="{2DEFD77C-FFBC-4367-9844-2B5CF0FC8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930" y="130061"/>
            <a:ext cx="4552749" cy="304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765318"/>
      </p:ext>
    </p:extLst>
  </p:cSld>
  <p:clrMapOvr>
    <a:masterClrMapping/>
  </p:clrMapOvr>
</p:sld>
</file>

<file path=ppt/slides/slide1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8755" y="1162052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santifica questi doni con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rugiada del tuo Spirito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diventino per noi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Corpo e il Sangue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Signore nostro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Gesù Cristo.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164361"/>
      </p:ext>
    </p:extLst>
  </p:cSld>
  <p:clrMapOvr>
    <a:masterClrMapping/>
  </p:clrMapOvr>
</p:sld>
</file>

<file path=ppt/slides/slide1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8006" y="87334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Egli, consegnandosi volontariamente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alla passione,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 il pane, rese grazie,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spezzò, lo diede ai suoi discepoli e disse: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441195"/>
      </p:ext>
    </p:extLst>
  </p:cSld>
  <p:clrMapOvr>
    <a:masterClrMapping/>
  </p:clrMapOvr>
</p:sld>
</file>

<file path=ppt/slides/slide1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498988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Prendete,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mangiatene tutti: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è il mio corpo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Offerto in sacrificio per voi.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966768"/>
      </p:ext>
    </p:extLst>
  </p:cSld>
  <p:clrMapOvr>
    <a:masterClrMapping/>
  </p:clrMapOvr>
</p:sld>
</file>

<file path=ppt/slides/slide1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8006" y="87334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 stesso modo,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dopo aver cenato,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 il calice,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nuovo ti rese grazie,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diede ai suoi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discepoli e disse: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72770"/>
      </p:ext>
    </p:extLst>
  </p:cSld>
  <p:clrMapOvr>
    <a:masterClrMapping/>
  </p:clrMapOvr>
</p:sld>
</file>

<file path=ppt/slides/slide1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5036" y="50051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Prendete, e bevetene tutti: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è il calice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mio Sangue,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nuova ed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eterna alleanza,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versato per voi e per tutti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remissione dei peccati.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175209"/>
      </p:ext>
    </p:extLst>
  </p:cSld>
  <p:clrMapOvr>
    <a:masterClrMapping/>
  </p:clrMapOvr>
</p:sld>
</file>

<file path=ppt/slides/slide1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44379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Fate questo in memoria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me.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Mistero della fede.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802105"/>
      </p:ext>
    </p:extLst>
  </p:cSld>
  <p:clrMapOvr>
    <a:masterClrMapping/>
  </p:clrMapOvr>
</p:sld>
</file>

<file path=ppt/slides/slide1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222408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Annunciamo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tua morte, Signore,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proclamiamo la tua risurrezione,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nell’attesa della tua venuta.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304644"/>
      </p:ext>
    </p:extLst>
  </p:cSld>
  <p:clrMapOvr>
    <a:masterClrMapping/>
  </p:clrMapOvr>
</p:sld>
</file>

<file path=ppt/slides/slide1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68329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Celebrando il memoriale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morte e risurrezione del tuo Figlio, ti offriamo, Padre,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52F4330-A750-4D77-93C3-BDDE6CFD5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59" y="329666"/>
            <a:ext cx="5165558" cy="309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883820"/>
      </p:ext>
    </p:extLst>
  </p:cSld>
  <p:clrMapOvr>
    <a:masterClrMapping/>
  </p:clrMapOvr>
</p:sld>
</file>

<file path=ppt/slides/slide1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44978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pane della vita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il calice della salvezza,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ti rendiamo grazie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ci hai resi degni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stare alla tua presenza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compiere il servizio sacerdotale.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328231"/>
      </p:ext>
    </p:extLst>
  </p:cSld>
  <p:clrMapOvr>
    <a:masterClrMapping/>
  </p:clrMapOvr>
</p:sld>
</file>

<file path=ppt/slides/slide1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4128459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preghiamo umilmente: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comunione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88F44C9-1A41-4DEE-A335-02805A2C4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455" y="690370"/>
            <a:ext cx="4129088" cy="274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482220"/>
      </p:ext>
    </p:extLst>
  </p:cSld>
  <p:clrMapOvr>
    <a:masterClrMapping/>
  </p:clrMapOvr>
</p:sld>
</file>

<file path=ppt/slides/slide1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0770" y="1701067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Corpo e al Sangue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Cristo,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Spirito Santo ci riunisca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un solo corpo.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86668"/>
      </p:ext>
    </p:extLst>
  </p:cSld>
  <p:clrMapOvr>
    <a:masterClrMapping/>
  </p:clrMapOvr>
</p:sld>
</file>

<file path=ppt/slides/slide1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31470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Ricordati, Padre,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tua Chiesa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diffusa su tutta la terra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qui convocata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B6FD764-71C2-4DCA-A006-96E4ED434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7" b="5541"/>
          <a:stretch/>
        </p:blipFill>
        <p:spPr>
          <a:xfrm>
            <a:off x="3359150" y="177800"/>
            <a:ext cx="511175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487034"/>
      </p:ext>
    </p:extLst>
  </p:cSld>
  <p:clrMapOvr>
    <a:masterClrMapping/>
  </p:clrMapOvr>
</p:sld>
</file>

<file path=ppt/slides/slide1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0770" y="1701067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giorno in cui il Cristo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 vinto la morte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ci ha resi partecipi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sua vita immortale: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959659"/>
      </p:ext>
    </p:extLst>
  </p:cSld>
  <p:clrMapOvr>
    <a:masterClrMapping/>
  </p:clrMapOvr>
</p:sld>
</file>

<file path=ppt/slides/slide1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68329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rendila perfetta nell'amore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unione con il nostro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Papa Francesco,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CFD348E-95AA-4000-A0CD-5275D3460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9" y="222395"/>
            <a:ext cx="59055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71953"/>
      </p:ext>
    </p:extLst>
  </p:cSld>
  <p:clrMapOvr>
    <a:masterClrMapping/>
  </p:clrMapOvr>
</p:sld>
</file>

<file path=ppt/slides/slide1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5036" y="4223067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nostro Vescovo Francesco,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tutto l'ordine sacerdotale.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6A2DD60-3530-4640-8559-FE16562A5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350" y="376704"/>
            <a:ext cx="3625850" cy="339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98207"/>
      </p:ext>
    </p:extLst>
  </p:cSld>
  <p:clrMapOvr>
    <a:masterClrMapping/>
  </p:clrMapOvr>
</p:sld>
</file>

<file path=ppt/slides/slide1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87379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Ricordati anche dei nostri fratelli e sorelle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si sono addormentati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E314EFB-AE8C-4A35-99CA-7E2D882B3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199" y="299310"/>
            <a:ext cx="5435602" cy="323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812400"/>
      </p:ext>
    </p:extLst>
  </p:cSld>
  <p:clrMapOvr>
    <a:masterClrMapping/>
  </p:clrMapOvr>
</p:sld>
</file>

<file path=ppt/slides/slide1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87334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speranza della risurrezione 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tua misericordia,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tutti i defunti: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ammettili alla luce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tuo volto.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779125"/>
      </p:ext>
    </p:extLst>
  </p:cSld>
  <p:clrMapOvr>
    <a:masterClrMapping/>
  </p:clrMapOvr>
</p:sld>
</file>

<file path=ppt/slides/slide1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0770" y="1291529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noi tutti abbi misericordia,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donaci di aver parte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alla vita eterna,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insieme con la beata Maria, Vergine e Madre di Dio,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479951"/>
      </p:ext>
    </p:extLst>
  </p:cSld>
  <p:clrMapOvr>
    <a:masterClrMapping/>
  </p:clrMapOvr>
</p:sld>
</file>

<file path=ppt/slides/slide1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4403" y="4100045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 Giuseppe, suo sposo,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 apostoli, e tutti i santi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C37F68B-3CCB-4D89-86A6-CBC109B15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897" y="423364"/>
            <a:ext cx="4879976" cy="325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97714"/>
      </p:ext>
    </p:extLst>
  </p:cSld>
  <p:clrMapOvr>
    <a:masterClrMapping/>
  </p:clrMapOvr>
</p:sld>
</file>

<file path=ppt/slides/slide1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681868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in ogni tempo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furono graditi,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in Gesù Cristo tuo Figlio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canteremo la tua gloria.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076288"/>
      </p:ext>
    </p:extLst>
  </p:cSld>
  <p:clrMapOvr>
    <a:masterClrMapping/>
  </p:clrMapOvr>
</p:sld>
</file>

<file path=ppt/slides/slide1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2334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Preghiera Eucaristica 3</a:t>
            </a:r>
          </a:p>
        </p:txBody>
      </p:sp>
    </p:spTree>
    <p:extLst>
      <p:ext uri="{BB962C8B-B14F-4D97-AF65-F5344CB8AC3E}">
        <p14:creationId xmlns:p14="http://schemas.microsoft.com/office/powerpoint/2010/main" val="3057467392"/>
      </p:ext>
    </p:extLst>
  </p:cSld>
  <p:clrMapOvr>
    <a:masterClrMapping/>
  </p:clrMapOvr>
</p:sld>
</file>

<file path=ppt/slides/slide1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20767" y="534518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Il Signore sia con voi.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6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 con il tuo spirito.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In alto i nostri cuori. 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6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Sono rivolti al Signore.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Rendiamo grazie al Signore, nostro Dio.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6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E’ cosa buona e giusta.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478306"/>
      </p:ext>
    </p:extLst>
  </p:cSld>
  <p:clrMapOvr>
    <a:masterClrMapping/>
  </p:clrMapOvr>
</p:sld>
</file>

<file path=ppt/slides/slide1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667372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È veramente cosa buona e giusta, nostro dovere e fonte di salvezza, rendere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1026" name="Picture 2" descr="Nicola Di Piazza - il Blog: Le braccia alzate nella preghiera comunitaria  carismatica">
            <a:extLst>
              <a:ext uri="{FF2B5EF4-FFF2-40B4-BE49-F238E27FC236}">
                <a16:creationId xmlns:a16="http://schemas.microsoft.com/office/drawing/2014/main" id="{BE95896A-1DAC-449B-9A6E-8D7FAF618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069" y="396994"/>
            <a:ext cx="3705726" cy="311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66176"/>
      </p:ext>
    </p:extLst>
  </p:cSld>
  <p:clrMapOvr>
    <a:masterClrMapping/>
  </p:clrMapOvr>
</p:sld>
</file>

<file path=ppt/slides/slide1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5036" y="2079670"/>
            <a:ext cx="8682965" cy="269866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grazie sempre e in ogni luogo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te, Signore, Padre Santo,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 onnipotente ed eterno.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569348"/>
      </p:ext>
    </p:extLst>
  </p:cSld>
  <p:clrMapOvr>
    <a:masterClrMapping/>
  </p:clrMapOvr>
</p:sld>
</file>

<file path=ppt/slides/slide1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75460" y="23449"/>
            <a:ext cx="8892540" cy="269866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Oggi in Cristo,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luce del mondo,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hai rivelato alle genti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mistero della salvezza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in lui, apparso nella nostra carne mortale,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 hai rinnovati con la gloria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dell’immortalità divina.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72380"/>
      </p:ext>
    </p:extLst>
  </p:cSld>
  <p:clrMapOvr>
    <a:masterClrMapping/>
  </p:clrMapOvr>
</p:sld>
</file>

<file path=ppt/slides/slide1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174711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noi, uniti agli Angeli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agli Arcangeli,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 Troni e alle dominazioni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B036171-4BF9-4A10-8DA4-D7DB9B960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746" y="206092"/>
            <a:ext cx="4762500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14176"/>
      </p:ext>
    </p:extLst>
  </p:cSld>
  <p:clrMapOvr>
    <a:masterClrMapping/>
  </p:clrMapOvr>
</p:sld>
</file>

<file path=ppt/slides/slide1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51716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alla moltitudine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 cori celesti,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cantiamo con voce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incessante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l’inno della tua gloria: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Canto del Santo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158786"/>
      </p:ext>
    </p:extLst>
  </p:cSld>
  <p:clrMapOvr>
    <a:masterClrMapping/>
  </p:clrMapOvr>
</p:sld>
</file>

<file path=ppt/slides/slide1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559721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Veramente santo sei Tu,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Padre, ed è giusto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ogni creatura ti lodi.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050" name="Picture 2" descr="Erba Rugiada Natura - Foto gratis su Pixabay">
            <a:extLst>
              <a:ext uri="{FF2B5EF4-FFF2-40B4-BE49-F238E27FC236}">
                <a16:creationId xmlns:a16="http://schemas.microsoft.com/office/drawing/2014/main" id="{2DEFD77C-FFBC-4367-9844-2B5CF0FC8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930" y="130061"/>
            <a:ext cx="4552749" cy="304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560094"/>
      </p:ext>
    </p:extLst>
  </p:cSld>
  <p:clrMapOvr>
    <a:masterClrMapping/>
  </p:clrMapOvr>
</p:sld>
</file>

<file path=ppt/slides/slide1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8755" y="1162052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mezzo del tuo Figlio,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Signore nostro Gesù Cristo,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potenza dello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Spirito Santo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 vivere e santifichi l’universo,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14602"/>
      </p:ext>
    </p:extLst>
  </p:cSld>
  <p:clrMapOvr>
    <a:masterClrMapping/>
  </p:clrMapOvr>
</p:sld>
</file>

<file path=ppt/slides/slide1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8755" y="1162052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continui a radunare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intorno a te un popolo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che, dall’oriente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all’occidente,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offra al tuo nome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sacrificio perfetto.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643716"/>
      </p:ext>
    </p:extLst>
  </p:cSld>
  <p:clrMapOvr>
    <a:masterClrMapping/>
  </p:clrMapOvr>
</p:sld>
</file>

<file path=ppt/slides/slide1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451984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preghiamo umilmente: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santifica e consacra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il tuo Spirito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doni che ti abbiamo presentato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895924"/>
      </p:ext>
    </p:extLst>
  </p:cSld>
  <p:clrMapOvr>
    <a:masterClrMapping/>
  </p:clrMapOvr>
</p:sld>
</file>

<file path=ppt/slides/slide1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87334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diventino il Corpo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il Sangue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tuo Figlio, il Signore nostro Gesù Cristo,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ci ha comandato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celebrare questi misteri.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432992"/>
      </p:ext>
    </p:extLst>
  </p:cSld>
  <p:clrMapOvr>
    <a:masterClrMapping/>
  </p:clrMapOvr>
</p:sld>
</file>

<file path=ppt/slides/slide1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650322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Egli, nella notte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cui veniva tradito,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 il pane, Ti rese grazie con la preghiera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benedizione,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spezzò, lo diede ai suoi discepoli e disse: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101571"/>
      </p:ext>
    </p:extLst>
  </p:cSld>
  <p:clrMapOvr>
    <a:masterClrMapping/>
  </p:clrMapOvr>
</p:sld>
</file>

<file path=ppt/slides/slide1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498988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Prendete,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mangiatene tutti: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è il mio corpo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Offerto in sacrificio per voi.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81653"/>
      </p:ext>
    </p:extLst>
  </p:cSld>
  <p:clrMapOvr>
    <a:masterClrMapping/>
  </p:clrMapOvr>
</p:sld>
</file>

<file path=ppt/slides/slide1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471902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 stesso modo,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dopo aver cenato,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 il calice,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rese grazie con la preghiera di benedizione,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diede ai suoi discepoli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disse: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103684"/>
      </p:ext>
    </p:extLst>
  </p:cSld>
  <p:clrMapOvr>
    <a:masterClrMapping/>
  </p:clrMapOvr>
</p:sld>
</file>

<file path=ppt/slides/slide1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5036" y="50051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Prendete, e bevetene tutti: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è il calice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mio Sangue,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nuova ed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eterna alleanza,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versato per voi e per tutti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remissione dei peccati.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783772"/>
      </p:ext>
    </p:extLst>
  </p:cSld>
  <p:clrMapOvr>
    <a:masterClrMapping/>
  </p:clrMapOvr>
</p:sld>
</file>

<file path=ppt/slides/slide1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44379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Fate questo in memoria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me.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Mistero della fede.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996036"/>
      </p:ext>
    </p:extLst>
  </p:cSld>
  <p:clrMapOvr>
    <a:masterClrMapping/>
  </p:clrMapOvr>
</p:sld>
</file>

<file path=ppt/slides/slide1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87334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54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Ogni volta che mangiamo di questo pane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beviamo a questo calice,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annunciamo la tua morte, Signore,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nell’attesa della tua venuta.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254229"/>
      </p:ext>
    </p:extLst>
  </p:cSld>
  <p:clrMapOvr>
    <a:masterClrMapping/>
  </p:clrMapOvr>
</p:sld>
</file>

<file path=ppt/slides/slide1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758665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Celebrando il memoriale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passione redentrice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tuo Figlio, 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52F4330-A750-4D77-93C3-BDDE6CFD5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59" y="329666"/>
            <a:ext cx="5165558" cy="309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241792"/>
      </p:ext>
    </p:extLst>
  </p:cSld>
  <p:clrMapOvr>
    <a:masterClrMapping/>
  </p:clrMapOvr>
</p:sld>
</file>

<file path=ppt/slides/slide1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sua mirabile risurrezione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ascensione al cielo,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nell’attesa della sua venuta nella gloria,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offriamo, o Padre, in rendimento di grazie,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sacrificio vivo e santo.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42110"/>
      </p:ext>
    </p:extLst>
  </p:cSld>
  <p:clrMapOvr>
    <a:masterClrMapping/>
  </p:clrMapOvr>
</p:sld>
</file>

<file path=ppt/slides/slide1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7" y="3793922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Guarda con amore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riconosci nell’offerta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tua Chiesa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88F44C9-1A41-4DEE-A335-02805A2C4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455" y="690370"/>
            <a:ext cx="4129088" cy="274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49185"/>
      </p:ext>
    </p:extLst>
  </p:cSld>
  <p:clrMapOvr>
    <a:masterClrMapping/>
  </p:clrMapOvr>
</p:sld>
</file>

<file path=ppt/slides/slide1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40752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vittima immolata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nostra redenzione,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 noi, che ci nutriamo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Corpo e del Sangue del tuo Figlio,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dona la pienezza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dello Spirito Santo,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903"/>
      </p:ext>
    </p:extLst>
  </p:cSld>
  <p:clrMapOvr>
    <a:masterClrMapping/>
  </p:clrMapOvr>
</p:sld>
</file>

<file path=ppt/slides/slide1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75734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diventiamo in Cristo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solo corpo e un solo spirito.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B6FD764-71C2-4DCA-A006-96E4ED434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7" b="5541"/>
          <a:stretch/>
        </p:blipFill>
        <p:spPr>
          <a:xfrm>
            <a:off x="3359150" y="177800"/>
            <a:ext cx="511175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22011"/>
      </p:ext>
    </p:extLst>
  </p:cSld>
  <p:clrMapOvr>
    <a:masterClrMapping/>
  </p:clrMapOvr>
</p:sld>
</file>

<file path=ppt/slides/slide1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87334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Spirito Santo faccia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noi un’offerta perenne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 gradita,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possiamo ottenere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regno promesso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i tuoi eletti: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907693"/>
      </p:ext>
    </p:extLst>
  </p:cSld>
  <p:clrMapOvr>
    <a:masterClrMapping/>
  </p:clrMapOvr>
</p:sld>
</file>

<file path=ppt/slides/slide1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48210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la beata Maria, Vergine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Madre di Dio,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 Giuseppe, suo sposo,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tuoi santi apostoli,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gloriosi martiri,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56757"/>
      </p:ext>
    </p:extLst>
  </p:cSld>
  <p:clrMapOvr>
    <a:masterClrMapping/>
  </p:clrMapOvr>
</p:sld>
</file>

<file path=ppt/slides/slide1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4403" y="4100045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tutti i santi, nostri intercessori presso di te.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C37F68B-3CCB-4D89-86A6-CBC109B15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897" y="423364"/>
            <a:ext cx="4879976" cy="325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5028"/>
      </p:ext>
    </p:extLst>
  </p:cSld>
  <p:clrMapOvr>
    <a:masterClrMapping/>
  </p:clrMapOvr>
</p:sld>
</file>

<file path=ppt/slides/slide1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478490"/>
            <a:ext cx="8682965" cy="770649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preghiamo, o Padre: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sacrificio della nostra riconciliazione doni pace e salvezza  al mondo intero.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Conferma nella fede e nell’amore la tua Chiesa pellegrina sulla terra: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203088"/>
      </p:ext>
    </p:extLst>
  </p:cSld>
  <p:clrMapOvr>
    <a:masterClrMapping/>
  </p:clrMapOvr>
</p:sld>
</file>

<file path=ppt/slides/slide1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7" y="4079951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tuo servo e nostro papa Francesco,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CFD348E-95AA-4000-A0CD-5275D3460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9" y="222395"/>
            <a:ext cx="59055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60011"/>
      </p:ext>
    </p:extLst>
  </p:cSld>
  <p:clrMapOvr>
    <a:masterClrMapping/>
  </p:clrMapOvr>
</p:sld>
</file>

<file path=ppt/slides/slide1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3999" y="4568716"/>
            <a:ext cx="9144000" cy="114070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nostro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Patriarca Francesco,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6A2DD60-3530-4640-8559-FE16562A5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0172" y="611612"/>
            <a:ext cx="3931657" cy="368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477295"/>
      </p:ext>
    </p:extLst>
  </p:cSld>
  <p:clrMapOvr>
    <a:masterClrMapping/>
  </p:clrMapOvr>
</p:sld>
</file>

<file path=ppt/slides/slide1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660519"/>
            <a:ext cx="8682965" cy="770649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l’ordine episcopale,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presbiteri, i diaconi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il popolo che tu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hai redento.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685868"/>
      </p:ext>
    </p:extLst>
  </p:cSld>
  <p:clrMapOvr>
    <a:masterClrMapping/>
  </p:clrMapOvr>
</p:sld>
</file>

<file path=ppt/slides/slide1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813026"/>
            <a:ext cx="8682965" cy="770649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Ascolta la preghiera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questa famiglia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hai convocato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alla tua presenza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nel giorno santissimo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cui il tuo unico Figlio,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459582"/>
      </p:ext>
    </p:extLst>
  </p:cSld>
  <p:clrMapOvr>
    <a:masterClrMapping/>
  </p:clrMapOvr>
</p:sld>
</file>

<file path=ppt/slides/slide1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5036" y="545397"/>
            <a:ext cx="8682965" cy="770649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eterno con te nella gloria,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è manifestato nella nostra natura umana.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Ricongiungi a te, Padre misericordioso,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 i tuoi figli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ovunque dispersi.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626763"/>
      </p:ext>
    </p:extLst>
  </p:cSld>
  <p:clrMapOvr>
    <a:masterClrMapping/>
  </p:clrMapOvr>
</p:sld>
</file>

<file path=ppt/slides/slide1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87379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Accogli nel tuo regno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nostri fratelli e sorelle defunti,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E314EFB-AE8C-4A35-99CA-7E2D882B3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199" y="299310"/>
            <a:ext cx="5435602" cy="323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491665"/>
      </p:ext>
    </p:extLst>
  </p:cSld>
  <p:clrMapOvr>
    <a:masterClrMapping/>
  </p:clrMapOvr>
</p:sld>
</file>

<file path=ppt/slides/slide1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87334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tutti coloro che,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pace con te,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hanno lasciato questo mondo;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concedi anche a noi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ritrovarci insieme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879957"/>
      </p:ext>
    </p:extLst>
  </p:cSld>
  <p:clrMapOvr>
    <a:masterClrMapping/>
  </p:clrMapOvr>
</p:sld>
</file>

<file path=ppt/slides/slide1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60015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godere per sempre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tua gloria,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Cristo, nostro Signore,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mezzo del quale tu,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Dio,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doni al mondo ogni bene.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603711"/>
      </p:ext>
    </p:extLst>
  </p:cSld>
  <p:clrMapOvr>
    <a:masterClrMapping/>
  </p:clrMapOvr>
</p:sld>
</file>

<file path=ppt/slides/slide1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2334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Preghiera Eucaristica Quaresima</a:t>
            </a:r>
          </a:p>
        </p:txBody>
      </p:sp>
    </p:spTree>
    <p:extLst>
      <p:ext uri="{BB962C8B-B14F-4D97-AF65-F5344CB8AC3E}">
        <p14:creationId xmlns:p14="http://schemas.microsoft.com/office/powerpoint/2010/main" val="1056981359"/>
      </p:ext>
    </p:extLst>
  </p:cSld>
  <p:clrMapOvr>
    <a:masterClrMapping/>
  </p:clrMapOvr>
</p:sld>
</file>

<file path=ppt/slides/slide1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534518"/>
            <a:ext cx="9279731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Il Signore sia con voi.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Tutti.    E con il tuo spirito.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In alto i nostri cuori. 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Tutti.   Sono rivolti al Signore.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Rendiamo grazie al Signore, nostro Dio.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Tutti.    E’ cosa buona e giusta.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541457"/>
      </p:ext>
    </p:extLst>
  </p:cSld>
  <p:clrMapOvr>
    <a:masterClrMapping/>
  </p:clrMapOvr>
</p:sld>
</file>

<file path=ppt/slides/slide1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4061" y="3793982"/>
            <a:ext cx="10803988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Sac. 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Dio, nostro Padre, tu ci dai la gioia di riunirci nella tua Chiesa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1026" name="Picture 2" descr="Nicola Di Piazza - il Blog: Le braccia alzate nella preghiera comunitaria  carismatica">
            <a:extLst>
              <a:ext uri="{FF2B5EF4-FFF2-40B4-BE49-F238E27FC236}">
                <a16:creationId xmlns:a16="http://schemas.microsoft.com/office/drawing/2014/main" id="{BE95896A-1DAC-449B-9A6E-8D7FAF618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069" y="396994"/>
            <a:ext cx="3705726" cy="311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393818"/>
      </p:ext>
    </p:extLst>
  </p:cSld>
  <p:clrMapOvr>
    <a:masterClrMapping/>
  </p:clrMapOvr>
</p:sld>
</file>

<file path=ppt/slides/slide1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1088148"/>
            <a:ext cx="9908346" cy="269866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dirti il nostro grazie con Cristo Gesù nostro salvatore, Tu ci hai tanto amato, che hai creato per noi il mondo intero, immenso e meraviglioso.</a:t>
            </a:r>
          </a:p>
          <a:p>
            <a:pPr algn="ctr">
              <a:spcBef>
                <a:spcPts val="0"/>
              </a:spcBef>
            </a:pP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240220"/>
      </p:ext>
    </p:extLst>
  </p:cSld>
  <p:clrMapOvr>
    <a:masterClrMapping/>
  </p:clrMapOvr>
</p:sld>
</file>

<file path=ppt/slides/slide1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215117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Tutti:   </a:t>
            </a: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Gloria a te, Signore, che ci vuoi bene!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026629"/>
      </p:ext>
    </p:extLst>
  </p:cSld>
  <p:clrMapOvr>
    <a:masterClrMapping/>
  </p:clrMapOvr>
</p:sld>
</file>

<file path=ppt/slides/slide1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17663" y="1824114"/>
            <a:ext cx="8892540" cy="269866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ci hai tanto amato, che hai dato a noi il tuo Figlio Gesù per condurci fino a te.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999121"/>
      </p:ext>
    </p:extLst>
  </p:cSld>
  <p:clrMapOvr>
    <a:masterClrMapping/>
  </p:clrMapOvr>
</p:sld>
</file>

<file path=ppt/slides/slide1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215117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Tutti:   </a:t>
            </a: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Gloria a te, Signore, che ci vuoi bene!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320078"/>
      </p:ext>
    </p:extLst>
  </p:cSld>
  <p:clrMapOvr>
    <a:masterClrMapping/>
  </p:clrMapOvr>
</p:sld>
</file>

<file path=ppt/slides/slide1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1781911"/>
            <a:ext cx="9500381" cy="269866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ci hai tanto amato, che hai dato a noi il tuo Santo Spirito per formare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Cristo una sola famiglia.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890136"/>
      </p:ext>
    </p:extLst>
  </p:cSld>
  <p:clrMapOvr>
    <a:masterClrMapping/>
  </p:clrMapOvr>
</p:sld>
</file>

<file path=ppt/slides/slide1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215117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Tutti:   </a:t>
            </a: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Gloria a te, Signore, che ci vuoi bene!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827977"/>
      </p:ext>
    </p:extLst>
  </p:cSld>
  <p:clrMapOvr>
    <a:masterClrMapping/>
  </p:clrMapOvr>
</p:sld>
</file>

<file path=ppt/slides/slide1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7397" y="342900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questi doni del tuo amore ti rendiamo grazie, o Padre,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B036171-4BF9-4A10-8DA4-D7DB9B960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746" y="206092"/>
            <a:ext cx="4762500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985851"/>
      </p:ext>
    </p:extLst>
  </p:cSld>
  <p:clrMapOvr>
    <a:masterClrMapping/>
  </p:clrMapOvr>
</p:sld>
</file>

<file path=ppt/slides/slide1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7" y="119241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e, uniti agli angeli e ai santi, cantiamo insieme la tua gloria: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Tutti:  Canto del Santo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340346"/>
      </p:ext>
    </p:extLst>
  </p:cSld>
  <p:clrMapOvr>
    <a:masterClrMapping/>
  </p:clrMapOvr>
</p:sld>
</file>

<file path=ppt/slides/slide1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70672" y="3559721"/>
            <a:ext cx="10381956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Sia benedetto Gesù Cristo,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tuo Figlio, che ci hai mandato, amico dei piccoli e dei poveri.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050" name="Picture 2" descr="Erba Rugiada Natura - Foto gratis su Pixabay">
            <a:extLst>
              <a:ext uri="{FF2B5EF4-FFF2-40B4-BE49-F238E27FC236}">
                <a16:creationId xmlns:a16="http://schemas.microsoft.com/office/drawing/2014/main" id="{2DEFD77C-FFBC-4367-9844-2B5CF0FC8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930" y="130061"/>
            <a:ext cx="4552749" cy="304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802058"/>
      </p:ext>
    </p:extLst>
  </p:cSld>
  <p:clrMapOvr>
    <a:masterClrMapping/>
  </p:clrMapOvr>
</p:sld>
</file>

<file path=ppt/slides/slide1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48696" y="711886"/>
            <a:ext cx="105681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Egli ci ha insegnato ad amare te, nostro Padre, e ad amarci tra noi come fratelli. È venuto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togliere il peccato, il male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allontana gli uomini da te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li rende cattivi e infelici.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897459"/>
      </p:ext>
    </p:extLst>
  </p:cSld>
  <p:clrMapOvr>
    <a:masterClrMapping/>
  </p:clrMapOvr>
</p:sld>
</file>

<file path=ppt/slides/slide1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400" y="1288662"/>
            <a:ext cx="10241828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 ha promesso il dono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dello Spirito Santo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rimane sempre con noi perché viviamo come tuoi figli.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630809"/>
      </p:ext>
    </p:extLst>
  </p:cSld>
  <p:clrMapOvr>
    <a:masterClrMapping/>
  </p:clrMapOvr>
</p:sld>
</file>

<file path=ppt/slides/slide1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451984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Tutti:   Benedetto colui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viene nel nome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Signore.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Osanna nell'alto dei cieli.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886630"/>
      </p:ext>
    </p:extLst>
  </p:cSld>
  <p:clrMapOvr>
    <a:masterClrMapping/>
  </p:clrMapOvr>
</p:sld>
</file>

<file path=ppt/slides/slide1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37511" y="746737"/>
            <a:ext cx="9916978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 ti preghiamo, Dio nostro Padre, manda il tuo Santo Spirito, perché questo pane e questo vino diventino il corpo e il sangue di Gesù Cristo, nostro Signore.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451954"/>
      </p:ext>
    </p:extLst>
  </p:cSld>
  <p:clrMapOvr>
    <a:masterClrMapping/>
  </p:clrMapOvr>
</p:sld>
</file>

<file path=ppt/slides/slide1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3386" y="650322"/>
            <a:ext cx="10916528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Prima della sua morte sulla croce, egli ci lasciò il segno più grande del suo amore: nell'ultima Cena con i suoi discepoli, prese il pane e rese grazie, lo spezzò, lo diede loro e disse: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048800"/>
      </p:ext>
    </p:extLst>
  </p:cSld>
  <p:clrMapOvr>
    <a:masterClrMapping/>
  </p:clrMapOvr>
</p:sld>
</file>

<file path=ppt/slides/slide1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64566" y="1344243"/>
            <a:ext cx="9889587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Prendete, </a:t>
            </a:r>
          </a:p>
          <a:p>
            <a:pPr algn="ctr">
              <a:spcBef>
                <a:spcPts val="0"/>
              </a:spcBef>
            </a:pPr>
            <a:r>
              <a:rPr lang="it-IT" sz="60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mangiatene tutti:</a:t>
            </a:r>
          </a:p>
          <a:p>
            <a:pPr algn="ctr">
              <a:spcBef>
                <a:spcPts val="0"/>
              </a:spcBef>
            </a:pPr>
            <a:r>
              <a:rPr lang="it-IT" sz="60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è il mio corpo </a:t>
            </a:r>
          </a:p>
          <a:p>
            <a:pPr algn="ctr">
              <a:spcBef>
                <a:spcPts val="0"/>
              </a:spcBef>
            </a:pPr>
            <a:r>
              <a:rPr lang="it-IT" sz="60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Offerto in sacrificio per voi.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542400"/>
      </p:ext>
    </p:extLst>
  </p:cSld>
  <p:clrMapOvr>
    <a:masterClrMapping/>
  </p:clrMapOvr>
</p:sld>
</file>

<file path=ppt/slides/slide1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92702" y="1358166"/>
            <a:ext cx="9663760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 stesso modo, prese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calice del vino e rese grazie, lo diede ai suoi discepoli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disse: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675520"/>
      </p:ext>
    </p:extLst>
  </p:cSld>
  <p:clrMapOvr>
    <a:masterClrMapping/>
  </p:clrMapOvr>
</p:sld>
</file>

<file path=ppt/slides/slide1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1748" y="1091356"/>
            <a:ext cx="11507372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Prendete, e bevetene tutti:</a:t>
            </a:r>
          </a:p>
          <a:p>
            <a:pPr algn="ctr">
              <a:spcBef>
                <a:spcPts val="0"/>
              </a:spcBef>
            </a:pPr>
            <a:r>
              <a:rPr lang="it-IT" sz="60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è il calice  del mio Sangue,</a:t>
            </a:r>
          </a:p>
          <a:p>
            <a:pPr algn="ctr">
              <a:spcBef>
                <a:spcPts val="0"/>
              </a:spcBef>
            </a:pPr>
            <a:r>
              <a:rPr lang="it-IT" sz="60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nuova ed eterna alleanza,</a:t>
            </a:r>
          </a:p>
          <a:p>
            <a:pPr algn="ctr">
              <a:spcBef>
                <a:spcPts val="0"/>
              </a:spcBef>
            </a:pPr>
            <a:r>
              <a:rPr lang="it-IT" sz="60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versato per voi e per tutti</a:t>
            </a:r>
          </a:p>
          <a:p>
            <a:pPr algn="ctr">
              <a:spcBef>
                <a:spcPts val="0"/>
              </a:spcBef>
            </a:pPr>
            <a:r>
              <a:rPr lang="it-IT" sz="60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remissione dei peccati.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955865"/>
      </p:ext>
    </p:extLst>
  </p:cSld>
  <p:clrMapOvr>
    <a:masterClrMapping/>
  </p:clrMapOvr>
</p:sld>
</file>

<file path=ppt/slides/slide1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44379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Fate questo in memoria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me.</a:t>
            </a:r>
          </a:p>
          <a:p>
            <a:pPr algn="ctr">
              <a:spcBef>
                <a:spcPts val="0"/>
              </a:spcBef>
            </a:pP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Mistero della fede.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768114"/>
      </p:ext>
    </p:extLst>
  </p:cSld>
  <p:clrMapOvr>
    <a:masterClrMapping/>
  </p:clrMapOvr>
</p:sld>
</file>

<file path=ppt/slides/slide1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4062" y="577925"/>
            <a:ext cx="10860257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Tutti:    Ogni volta che mangiamo di questo pane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beviamo a questo calice,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annunciamo la tua morte, Signore,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nell’attesa della tua venuta.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208142"/>
      </p:ext>
    </p:extLst>
  </p:cSld>
  <p:clrMapOvr>
    <a:masterClrMapping/>
  </p:clrMapOvr>
</p:sld>
</file>

<file path=ppt/slides/slide1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7086" y="3772732"/>
            <a:ext cx="9677828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Noi ricordiamo, o Padre, il tuo Figlio Gesù, morto, risorto, salvatore del mondo.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52F4330-A750-4D77-93C3-BDDE6CFD5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59" y="329666"/>
            <a:ext cx="5165558" cy="309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859056"/>
      </p:ext>
    </p:extLst>
  </p:cSld>
  <p:clrMapOvr>
    <a:masterClrMapping/>
  </p:clrMapOvr>
</p:sld>
</file>

<file path=ppt/slides/slide1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2196" y="1970626"/>
            <a:ext cx="10874326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Egli si è offerto nelle nostre mani e noi lo offriamo a te come nostro sacrificio di riconciliazione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di pace.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426714"/>
      </p:ext>
    </p:extLst>
  </p:cSld>
  <p:clrMapOvr>
    <a:masterClrMapping/>
  </p:clrMapOvr>
</p:sld>
</file>

<file path=ppt/slides/slide1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1858" y="2856890"/>
            <a:ext cx="10874326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Ascolta, o Padre, la nostra preghiera e dona lo Spirito del tuo amore a tutti quelli che partecipano alla tua mensa;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1E3B655-C090-53F3-467D-9EA814A37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401" y="258721"/>
            <a:ext cx="4001197" cy="266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49602"/>
      </p:ext>
    </p:extLst>
  </p:cSld>
  <p:clrMapOvr>
    <a:masterClrMapping/>
  </p:clrMapOvr>
</p:sld>
</file>

<file path=ppt/slides/slide1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2875" y="3429000"/>
            <a:ext cx="10396024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fa' che diventino un cuor solo e un'anima sola nella tua Chiesa, con il nostro Papa Francesco,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CFD348E-95AA-4000-A0CD-5275D3460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229" y="244780"/>
            <a:ext cx="4184784" cy="229488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1D771FA-F8E9-4B00-A5DD-D578962B3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034" y="173971"/>
            <a:ext cx="2654367" cy="248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909203"/>
      </p:ext>
    </p:extLst>
  </p:cSld>
  <p:clrMapOvr>
    <a:masterClrMapping/>
  </p:clrMapOvr>
</p:sld>
</file>

<file path=ppt/slides/slide1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7281" y="2921359"/>
            <a:ext cx="10396024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il nostro Vescovo Francesco, con tutti i Vescovi della terra e con quanti lavorano per il bene del tuo popolo.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CFD348E-95AA-4000-A0CD-5275D3460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229" y="244780"/>
            <a:ext cx="4184784" cy="229488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1D771FA-F8E9-4B00-A5DD-D578962B3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034" y="173971"/>
            <a:ext cx="2654367" cy="248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31258"/>
      </p:ext>
    </p:extLst>
  </p:cSld>
  <p:clrMapOvr>
    <a:masterClrMapping/>
  </p:clrMapOvr>
</p:sld>
</file>

<file path=ppt/slides/slide1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7" y="180367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Tutti:   Un cuor solo, un'anima sola,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tua gloria, Signore!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941497"/>
      </p:ext>
    </p:extLst>
  </p:cSld>
  <p:clrMapOvr>
    <a:masterClrMapping/>
  </p:clrMapOvr>
</p:sld>
</file>

<file path=ppt/slides/slide1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6094" y="1097469"/>
            <a:ext cx="9421026" cy="770649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Benedici e proteggi, o Padre, i nostri genitori, i nostri fratelli e i nostri amici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anche quelli che non amiamo abbastanza. 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412074"/>
      </p:ext>
    </p:extLst>
  </p:cSld>
  <p:clrMapOvr>
    <a:masterClrMapping/>
  </p:clrMapOvr>
</p:sld>
</file>

<file path=ppt/slides/slide1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7" y="377531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Ricordati dei nostri defunti: prendili con te nella gioia della tua casa.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E314EFB-AE8C-4A35-99CA-7E2D882B3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199" y="299310"/>
            <a:ext cx="5435602" cy="323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855773"/>
      </p:ext>
    </p:extLst>
  </p:cSld>
  <p:clrMapOvr>
    <a:masterClrMapping/>
  </p:clrMapOvr>
</p:sld>
</file>

<file path=ppt/slides/slide1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7" y="180367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Tutti:   Un cuor solo, un'anima sola,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tua gloria, Signore!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218151"/>
      </p:ext>
    </p:extLst>
  </p:cSld>
  <p:clrMapOvr>
    <a:masterClrMapping/>
  </p:clrMapOvr>
</p:sld>
</file>

<file path=ppt/slides/slide1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3581" y="1140014"/>
            <a:ext cx="10564837" cy="770649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Padre santo, concedi a noi tuoi figli di venire un giorno a te nella festa eterna del tuo Regno con la beata Vergine Maria, Madre di Dio e Madre nostra. 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82134"/>
      </p:ext>
    </p:extLst>
  </p:cSld>
  <p:clrMapOvr>
    <a:masterClrMapping/>
  </p:clrMapOvr>
</p:sld>
</file>

<file path=ppt/slides/slide1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9175" y="3878982"/>
            <a:ext cx="10733649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tutti gli amici di Gesù canteremo per sempre la tua gloria.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C37F68B-3CCB-4D89-86A6-CBC109B15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897" y="423364"/>
            <a:ext cx="4879976" cy="325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950641"/>
      </p:ext>
    </p:extLst>
  </p:cSld>
  <p:clrMapOvr>
    <a:masterClrMapping/>
  </p:clrMapOvr>
</p:sld>
</file>

<file path=ppt/slides/slide1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7" y="180367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Tutti:   Un cuor solo, un'anima sola,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tua gloria, Signore!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207468"/>
      </p:ext>
    </p:extLst>
  </p:cSld>
  <p:clrMapOvr>
    <a:masterClrMapping/>
  </p:clrMapOvr>
</p:sld>
</file>

<file path=ppt/slides/slide1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4227" y="323166"/>
            <a:ext cx="10675528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Cristo, con Cristo e in Cristo,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te, Dio Padre onnipotente, nell'unità dello Spirito Santo ogni onore e gloria per tutti i secoli dei secoli.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2" name="Segnaposto testo 5">
            <a:extLst>
              <a:ext uri="{FF2B5EF4-FFF2-40B4-BE49-F238E27FC236}">
                <a16:creationId xmlns:a16="http://schemas.microsoft.com/office/drawing/2014/main" id="{CCB2E67A-7062-BF25-7773-D3120B81E406}"/>
              </a:ext>
            </a:extLst>
          </p:cNvPr>
          <p:cNvSpPr txBox="1">
            <a:spLocks/>
          </p:cNvSpPr>
          <p:nvPr/>
        </p:nvSpPr>
        <p:spPr>
          <a:xfrm>
            <a:off x="1933815" y="5257007"/>
            <a:ext cx="8682965" cy="25556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Tutti:   Amen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326007"/>
      </p:ext>
    </p:extLst>
  </p:cSld>
  <p:clrMapOvr>
    <a:masterClrMapping/>
  </p:clrMapOvr>
</p:sld>
</file>

<file path=ppt/slides/slide1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2334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Preghiera Eucaristica 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Battesimo di Gesù</a:t>
            </a:r>
          </a:p>
        </p:txBody>
      </p:sp>
    </p:spTree>
    <p:extLst>
      <p:ext uri="{BB962C8B-B14F-4D97-AF65-F5344CB8AC3E}">
        <p14:creationId xmlns:p14="http://schemas.microsoft.com/office/powerpoint/2010/main" val="1078920878"/>
      </p:ext>
    </p:extLst>
  </p:cSld>
  <p:clrMapOvr>
    <a:masterClrMapping/>
  </p:clrMapOvr>
</p:sld>
</file>

<file path=ppt/slides/slide1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20767" y="534518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Il Signore sia con voi.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6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 con il tuo spirito.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In alto i nostri cuori. 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6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Sono rivolti al Signore.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Rendiamo grazie al Signore, nostro Dio.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6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E’ cosa buona e giusta.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080748"/>
      </p:ext>
    </p:extLst>
  </p:cSld>
  <p:clrMapOvr>
    <a:masterClrMapping/>
  </p:clrMapOvr>
</p:sld>
</file>

<file path=ppt/slides/slide1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667372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È veramente cosa buona e giusta, nostro dovere e fonte di salvezza, rendere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1026" name="Picture 2" descr="Nicola Di Piazza - il Blog: Le braccia alzate nella preghiera comunitaria  carismatica">
            <a:extLst>
              <a:ext uri="{FF2B5EF4-FFF2-40B4-BE49-F238E27FC236}">
                <a16:creationId xmlns:a16="http://schemas.microsoft.com/office/drawing/2014/main" id="{BE95896A-1DAC-449B-9A6E-8D7FAF618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069" y="396994"/>
            <a:ext cx="3705726" cy="311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025928"/>
      </p:ext>
    </p:extLst>
  </p:cSld>
  <p:clrMapOvr>
    <a:masterClrMapping/>
  </p:clrMapOvr>
</p:sld>
</file>

<file path=ppt/slides/slide1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79158" y="2054846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grazie sempre e in ogni luogo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te, Signore, Padre santo,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 onnipotente ed eterno.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711863"/>
      </p:ext>
    </p:extLst>
  </p:cSld>
  <p:clrMapOvr>
    <a:masterClrMapping/>
  </p:clrMapOvr>
</p:sld>
</file>

<file path=ppt/slides/slide1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67890" y="2610944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battesimo di Cristo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Giordano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hai operato segni prodigiosi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manifestare il mistero 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9F2FA40-0E89-4BBA-9263-A6838A858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961" y="97556"/>
            <a:ext cx="2435194" cy="251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968640"/>
      </p:ext>
    </p:extLst>
  </p:cSld>
  <p:clrMapOvr>
    <a:masterClrMapping/>
  </p:clrMapOvr>
</p:sld>
</file>

<file path=ppt/slides/slide1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3941" y="774686"/>
            <a:ext cx="8884118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nuovo lavacro: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 cielo hai fatto udire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tua voce,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il mondo credesse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il tuo Verbo abitava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mezzo a noi;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764813"/>
      </p:ext>
    </p:extLst>
  </p:cSld>
  <p:clrMapOvr>
    <a:masterClrMapping/>
  </p:clrMapOvr>
</p:sld>
</file>

<file path=ppt/slides/slide1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62038" y="0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lo Spirito che si posava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 di lui come colomba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hai consacrato Cristo tuo Servo con olio di letizia,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gli uomini riconoscessero in lui il Messia,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inviato a portare ai poveri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051841"/>
      </p:ext>
    </p:extLst>
  </p:cSld>
  <p:clrMapOvr>
    <a:masterClrMapping/>
  </p:clrMapOvr>
</p:sld>
</file>

<file path=ppt/slides/slide1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21318" y="476304"/>
            <a:ext cx="87493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lieto annuncio.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noi, uniti alle potenze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 cieli,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voce incessante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proclamiamo la tua lode: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Canto del Santo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627413"/>
      </p:ext>
    </p:extLst>
  </p:cSld>
  <p:clrMapOvr>
    <a:masterClrMapping/>
  </p:clrMapOvr>
</p:sld>
</file>

<file path=ppt/slides/slide1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559721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Padre veramente santo,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fonte di ogni santità,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preghiamo: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050" name="Picture 2" descr="Erba Rugiada Natura - Foto gratis su Pixabay">
            <a:extLst>
              <a:ext uri="{FF2B5EF4-FFF2-40B4-BE49-F238E27FC236}">
                <a16:creationId xmlns:a16="http://schemas.microsoft.com/office/drawing/2014/main" id="{2DEFD77C-FFBC-4367-9844-2B5CF0FC8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930" y="130061"/>
            <a:ext cx="4552749" cy="304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42409"/>
      </p:ext>
    </p:extLst>
  </p:cSld>
  <p:clrMapOvr>
    <a:masterClrMapping/>
  </p:clrMapOvr>
</p:sld>
</file>

<file path=ppt/slides/slide1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559721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santifica questi doni con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rugiada del tuo Spirito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diventino per noi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050" name="Picture 2" descr="Erba Rugiada Natura - Foto gratis su Pixabay">
            <a:extLst>
              <a:ext uri="{FF2B5EF4-FFF2-40B4-BE49-F238E27FC236}">
                <a16:creationId xmlns:a16="http://schemas.microsoft.com/office/drawing/2014/main" id="{2DEFD77C-FFBC-4367-9844-2B5CF0FC8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930" y="130061"/>
            <a:ext cx="4552749" cy="304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20110"/>
      </p:ext>
    </p:extLst>
  </p:cSld>
  <p:clrMapOvr>
    <a:masterClrMapping/>
  </p:clrMapOvr>
</p:sld>
</file>

<file path=ppt/slides/slide1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559721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Corpo e il Sangue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Signore nostro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Gesù Cristo.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050" name="Picture 2" descr="Erba Rugiada Natura - Foto gratis su Pixabay">
            <a:extLst>
              <a:ext uri="{FF2B5EF4-FFF2-40B4-BE49-F238E27FC236}">
                <a16:creationId xmlns:a16="http://schemas.microsoft.com/office/drawing/2014/main" id="{2DEFD77C-FFBC-4367-9844-2B5CF0FC8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930" y="130061"/>
            <a:ext cx="4552749" cy="304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886006"/>
      </p:ext>
    </p:extLst>
  </p:cSld>
  <p:clrMapOvr>
    <a:masterClrMapping/>
  </p:clrMapOvr>
</p:sld>
</file>

<file path=ppt/slides/slide1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8006" y="87334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Egli, consegnandosi volontariamente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alla passione,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 il pane, rese grazie,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spezzò, lo diede ai suoi discepoli e disse: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324003"/>
      </p:ext>
    </p:extLst>
  </p:cSld>
  <p:clrMapOvr>
    <a:masterClrMapping/>
  </p:clrMapOvr>
</p:sld>
</file>

<file path=ppt/slides/slide1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498988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Prendete,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mangiatene tutti: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è il mio corpo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Offerto in sacrificio per voi.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139228"/>
      </p:ext>
    </p:extLst>
  </p:cSld>
  <p:clrMapOvr>
    <a:masterClrMapping/>
  </p:clrMapOvr>
</p:sld>
</file>

<file path=ppt/slides/slide1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8006" y="87334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 stesso modo,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dopo aver cenato,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 il calice,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nuovo ti rese grazie,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diede ai suoi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discepoli e disse: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177842"/>
      </p:ext>
    </p:extLst>
  </p:cSld>
  <p:clrMapOvr>
    <a:masterClrMapping/>
  </p:clrMapOvr>
</p:sld>
</file>

<file path=ppt/slides/slide1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5036" y="50051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Prendete, e bevetene tutti: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è il calice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mio Sangue,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nuova ed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eterna alleanza,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versato per voi e per tutti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remissione dei peccati.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408078"/>
      </p:ext>
    </p:extLst>
  </p:cSld>
  <p:clrMapOvr>
    <a:masterClrMapping/>
  </p:clrMapOvr>
</p:sld>
</file>

<file path=ppt/slides/slide1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44379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Fate questo in memoria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me.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Mistero della fede.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131461"/>
      </p:ext>
    </p:extLst>
  </p:cSld>
  <p:clrMapOvr>
    <a:masterClrMapping/>
  </p:clrMapOvr>
</p:sld>
</file>

<file path=ppt/slides/slide1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222408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Annunciamo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tua morte, Signore,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proclamiamo la tua risurrezione,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nell’attesa della tua venuta.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243299"/>
      </p:ext>
    </p:extLst>
  </p:cSld>
  <p:clrMapOvr>
    <a:masterClrMapping/>
  </p:clrMapOvr>
</p:sld>
</file>

<file path=ppt/slides/slide1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68329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Celebrando il memoriale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morte e risurrezione del tuo Figlio, ti offriamo, Padre,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52F4330-A750-4D77-93C3-BDDE6CFD5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59" y="329666"/>
            <a:ext cx="5165558" cy="309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75139"/>
      </p:ext>
    </p:extLst>
  </p:cSld>
  <p:clrMapOvr>
    <a:masterClrMapping/>
  </p:clrMapOvr>
</p:sld>
</file>

<file path=ppt/slides/slide1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44978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pane della vita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il calice della salvezza,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ti rendiamo grazie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ci hai resi degni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stare alla tua presenza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compiere il servizio sacerdotale.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616021"/>
      </p:ext>
    </p:extLst>
  </p:cSld>
  <p:clrMapOvr>
    <a:masterClrMapping/>
  </p:clrMapOvr>
</p:sld>
</file>

<file path=ppt/slides/slide1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4128459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preghiamo umilmente: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comunione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88F44C9-1A41-4DEE-A335-02805A2C4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455" y="690370"/>
            <a:ext cx="4129088" cy="274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066763"/>
      </p:ext>
    </p:extLst>
  </p:cSld>
  <p:clrMapOvr>
    <a:masterClrMapping/>
  </p:clrMapOvr>
</p:sld>
</file>

<file path=ppt/slides/slide1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0770" y="1701067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Corpo e al Sangue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Cristo,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Spirito Santo ci riunisca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un solo corpo.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952245"/>
      </p:ext>
    </p:extLst>
  </p:cSld>
  <p:clrMapOvr>
    <a:masterClrMapping/>
  </p:clrMapOvr>
</p:sld>
</file>

<file path=ppt/slides/slide1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31470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Ricordati, Padre,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tua Chiesa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diffusa su tutta la terra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qui convocata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B6FD764-71C2-4DCA-A006-96E4ED434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7" b="5541"/>
          <a:stretch/>
        </p:blipFill>
        <p:spPr>
          <a:xfrm>
            <a:off x="3359150" y="177800"/>
            <a:ext cx="511175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637532"/>
      </p:ext>
    </p:extLst>
  </p:cSld>
  <p:clrMapOvr>
    <a:masterClrMapping/>
  </p:clrMapOvr>
</p:sld>
</file>

<file path=ppt/slides/slide1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0770" y="1701067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giorno in cui il Cristo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 vinto la morte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ci ha resi partecipi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sua vita immortale: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49086"/>
      </p:ext>
    </p:extLst>
  </p:cSld>
  <p:clrMapOvr>
    <a:masterClrMapping/>
  </p:clrMapOvr>
</p:sld>
</file>

<file path=ppt/slides/slide1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0396" y="2658815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rendila perfetta nell'amore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unione con il nostro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Papa Francesco,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nostro Vescovo Francesco,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tutto l'ordine sacerdotale.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CFD348E-95AA-4000-A0CD-5275D3460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229" y="244780"/>
            <a:ext cx="4184784" cy="229488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1D771FA-F8E9-4B00-A5DD-D578962B3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034" y="173971"/>
            <a:ext cx="2654367" cy="248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917273"/>
      </p:ext>
    </p:extLst>
  </p:cSld>
  <p:clrMapOvr>
    <a:masterClrMapping/>
  </p:clrMapOvr>
</p:sld>
</file>

<file path=ppt/slides/slide1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87379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Ricordati anche dei nostri fratelli e sorelle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si sono addormentati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E314EFB-AE8C-4A35-99CA-7E2D882B3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199" y="299310"/>
            <a:ext cx="5435602" cy="323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409010"/>
      </p:ext>
    </p:extLst>
  </p:cSld>
  <p:clrMapOvr>
    <a:masterClrMapping/>
  </p:clrMapOvr>
</p:sld>
</file>

<file path=ppt/slides/slide1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87334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speranza della risurrezione 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tua misericordia,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tutti i defunti: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ammettili alla luce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tuo volto.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527039"/>
      </p:ext>
    </p:extLst>
  </p:cSld>
  <p:clrMapOvr>
    <a:masterClrMapping/>
  </p:clrMapOvr>
</p:sld>
</file>

<file path=ppt/slides/slide1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0770" y="1291529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noi tutti abbi misericordia,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donaci di aver parte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alla vita eterna,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insieme con la beata Maria, Vergine e Madre di Dio,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842148"/>
      </p:ext>
    </p:extLst>
  </p:cSld>
  <p:clrMapOvr>
    <a:masterClrMapping/>
  </p:clrMapOvr>
</p:sld>
</file>

<file path=ppt/slides/slide1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4403" y="4100045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 Giuseppe, suo sposo,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 apostoli, e tutti i santi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C37F68B-3CCB-4D89-86A6-CBC109B15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897" y="423364"/>
            <a:ext cx="4879976" cy="325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033493"/>
      </p:ext>
    </p:extLst>
  </p:cSld>
  <p:clrMapOvr>
    <a:masterClrMapping/>
  </p:clrMapOvr>
</p:sld>
</file>

<file path=ppt/slides/slide1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681868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in ogni tempo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furono graditi,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in Gesù Cristo tuo Figlio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canteremo la tua gloria.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865213"/>
      </p:ext>
    </p:extLst>
  </p:cSld>
  <p:clrMapOvr>
    <a:masterClrMapping/>
  </p:clrMapOvr>
</p:sld>
</file>

<file path=ppt/slides/slide1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2334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Preghiera Eucaristica 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sulla riconciliazione</a:t>
            </a:r>
          </a:p>
        </p:txBody>
      </p:sp>
    </p:spTree>
    <p:extLst>
      <p:ext uri="{BB962C8B-B14F-4D97-AF65-F5344CB8AC3E}">
        <p14:creationId xmlns:p14="http://schemas.microsoft.com/office/powerpoint/2010/main" val="2105184800"/>
      </p:ext>
    </p:extLst>
  </p:cSld>
  <p:clrMapOvr>
    <a:masterClrMapping/>
  </p:clrMapOvr>
</p:sld>
</file>

<file path=ppt/slides/slide1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20767" y="534518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Il Signore sia con voi.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6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 con il tuo spirito.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In alto i nostri cuori. 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6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Sono rivolti al Signore.</a:t>
            </a:r>
          </a:p>
          <a:p>
            <a:pPr algn="ctr">
              <a:spcBef>
                <a:spcPts val="0"/>
              </a:spcBef>
            </a:pPr>
            <a:r>
              <a:rPr lang="it-IT" sz="48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4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Rendiamo grazie al Signore, nostro Dio.</a:t>
            </a:r>
          </a:p>
          <a:p>
            <a:pPr algn="ctr">
              <a:spcBef>
                <a:spcPts val="0"/>
              </a:spcBef>
            </a:pPr>
            <a:r>
              <a:rPr lang="it-IT" sz="56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6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E’ cosa buona e giusta.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488935"/>
      </p:ext>
    </p:extLst>
  </p:cSld>
  <p:clrMapOvr>
    <a:masterClrMapping/>
  </p:clrMapOvr>
</p:sld>
</file>

<file path=ppt/slides/slide1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667372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È veramente cosa buona e giusta, renderti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grazie e innalzare a Te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1026" name="Picture 2" descr="Nicola Di Piazza - il Blog: Le braccia alzate nella preghiera comunitaria  carismatica">
            <a:extLst>
              <a:ext uri="{FF2B5EF4-FFF2-40B4-BE49-F238E27FC236}">
                <a16:creationId xmlns:a16="http://schemas.microsoft.com/office/drawing/2014/main" id="{BE95896A-1DAC-449B-9A6E-8D7FAF618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069" y="396994"/>
            <a:ext cx="3705726" cy="311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953123"/>
      </p:ext>
    </p:extLst>
  </p:cSld>
  <p:clrMapOvr>
    <a:masterClrMapping/>
  </p:clrMapOvr>
</p:sld>
</file>

<file path=ppt/slides/slide1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9731" y="772801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nostre lodi,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 Padre onnipotente,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i prodigi che operi in questo mondo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mezzo di Gesù Cristo, Signore nostro.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731992"/>
      </p:ext>
    </p:extLst>
  </p:cSld>
  <p:clrMapOvr>
    <a:masterClrMapping/>
  </p:clrMapOvr>
</p:sld>
</file>

<file path=ppt/slides/slide1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67" y="3122578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un mondo lacerato da lotte e discordie,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riconosciamo la tua opera che piega la durezza dei cuori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CF6319A-D53A-4B6A-9EEA-6C78B664E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693" y="295476"/>
            <a:ext cx="4080754" cy="282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309271"/>
      </p:ext>
    </p:extLst>
  </p:cSld>
  <p:clrMapOvr>
    <a:masterClrMapping/>
  </p:clrMapOvr>
</p:sld>
</file>

<file path=ppt/slides/slide1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83882" y="1060436"/>
            <a:ext cx="8884118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li rende disponibili alla riconciliazione.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la forza del tuo Spirito agisci nell’intimo dei cuori,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i nemici si aprano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dialogo,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059215"/>
      </p:ext>
    </p:extLst>
  </p:cSld>
  <p:clrMapOvr>
    <a:masterClrMapping/>
  </p:clrMapOvr>
</p:sld>
</file>

<file path=ppt/slides/slide1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62038" y="0"/>
            <a:ext cx="86829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gli avversari si stringano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mano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i popoli si incontrino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concordia.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tuo dono, o Padre,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ricerca sincera della pace estingue le contese,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l’odio è vinto dall’amore,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996927"/>
      </p:ext>
    </p:extLst>
  </p:cSld>
  <p:clrMapOvr>
    <a:masterClrMapping/>
  </p:clrMapOvr>
</p:sld>
</file>

<file path=ppt/slides/slide1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18636" y="534669"/>
            <a:ext cx="87493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vendetta è disarmata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 perdono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noi, uniti agli angeli,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cantori della tua gloria,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innalziamo con gioia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l’inno di benedizione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di lode: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324934"/>
      </p:ext>
    </p:extLst>
  </p:cSld>
  <p:clrMapOvr>
    <a:masterClrMapping/>
  </p:clrMapOvr>
</p:sld>
</file>

<file path=ppt/slides/slide1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21318" y="1222515"/>
            <a:ext cx="87493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Santo, Santo, Santo il Signore Dio dell’universo.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cieli e la terra sono pieni della tua gloria.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Osanna nell’alto dei cieli.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084875"/>
      </p:ext>
    </p:extLst>
  </p:cSld>
  <p:clrMapOvr>
    <a:masterClrMapping/>
  </p:clrMapOvr>
</p:sld>
</file>

<file path=ppt/slides/slide1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21318" y="1961817"/>
            <a:ext cx="8749365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Benedetto colui che viene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nome del Signore.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Osanna nell’alto dei cieli.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482628"/>
      </p:ext>
    </p:extLst>
  </p:cSld>
  <p:clrMapOvr>
    <a:masterClrMapping/>
  </p:clrMapOvr>
</p:sld>
</file>

<file path=ppt/slides/slide1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30477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Padre onnipotente,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noi ti benediciamo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Gesù Cristo, Figlio tuo,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venuto nel tuo nome: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050" name="Picture 2" descr="Erba Rugiada Natura - Foto gratis su Pixabay">
            <a:extLst>
              <a:ext uri="{FF2B5EF4-FFF2-40B4-BE49-F238E27FC236}">
                <a16:creationId xmlns:a16="http://schemas.microsoft.com/office/drawing/2014/main" id="{2DEFD77C-FFBC-4367-9844-2B5CF0FC8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930" y="130061"/>
            <a:ext cx="4552749" cy="304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058522"/>
      </p:ext>
    </p:extLst>
  </p:cSld>
  <p:clrMapOvr>
    <a:masterClrMapping/>
  </p:clrMapOvr>
</p:sld>
</file>

<file path=ppt/slides/slide1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30718" y="3466695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egli è per tutti la Parola che salva, la mano che tendi ai </a:t>
            </a:r>
            <a:r>
              <a:rPr lang="it-IT" sz="5400" b="1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peccatori,la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via che ci guida alla tua pace.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050" name="Picture 2" descr="Erba Rugiada Natura - Foto gratis su Pixabay">
            <a:extLst>
              <a:ext uri="{FF2B5EF4-FFF2-40B4-BE49-F238E27FC236}">
                <a16:creationId xmlns:a16="http://schemas.microsoft.com/office/drawing/2014/main" id="{2DEFD77C-FFBC-4367-9844-2B5CF0FC8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930" y="130061"/>
            <a:ext cx="4552749" cy="304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850220"/>
      </p:ext>
    </p:extLst>
  </p:cSld>
  <p:clrMapOvr>
    <a:masterClrMapping/>
  </p:clrMapOvr>
</p:sld>
</file>

<file path=ppt/slides/slide1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30477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ci siamo allontanati da te a causa del peccato,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ci hai riconciliati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mezzo del tuo Figlio,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050" name="Picture 2" descr="Erba Rugiada Natura - Foto gratis su Pixabay">
            <a:extLst>
              <a:ext uri="{FF2B5EF4-FFF2-40B4-BE49-F238E27FC236}">
                <a16:creationId xmlns:a16="http://schemas.microsoft.com/office/drawing/2014/main" id="{2DEFD77C-FFBC-4367-9844-2B5CF0FC8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930" y="130061"/>
            <a:ext cx="4552749" cy="304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070134"/>
      </p:ext>
    </p:extLst>
  </p:cSld>
  <p:clrMapOvr>
    <a:masterClrMapping/>
  </p:clrMapOvr>
</p:sld>
</file>

<file path=ppt/slides/slide1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8006" y="87334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consegnato alla morte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noi,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perché, nuovamente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rivolti a te,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 amassimo gli uni gli altri come lui ci ha amati.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827575"/>
      </p:ext>
    </p:extLst>
  </p:cSld>
  <p:clrMapOvr>
    <a:masterClrMapping/>
  </p:clrMapOvr>
</p:sld>
</file>

<file path=ppt/slides/slide1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32339" y="38696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questo mistero di riconciliazione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supplichiamo: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santifica questi doni con l’effusione del tuo Spirito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diventino il Corpo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 il Sangue del tuo Figlio,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849230"/>
      </p:ext>
    </p:extLst>
  </p:cSld>
  <p:clrMapOvr>
    <a:masterClrMapping/>
  </p:clrMapOvr>
</p:sld>
</file>

<file path=ppt/slides/slide1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32339" y="87334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ci ha comandato di celebrare questi misteri.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Egli, venuta l’ora di dare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vita  per la nostra liberazione, mentre cenava,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 il pane nelle sue mani,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787706"/>
      </p:ext>
    </p:extLst>
  </p:cSld>
  <p:clrMapOvr>
    <a:masterClrMapping/>
  </p:clrMapOvr>
</p:sld>
</file>

<file path=ppt/slides/slide1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78032" y="149591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rese grazie con la preghiera di benedizione,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spezzò, lo diede ai suoi discepoli e disse: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818055"/>
      </p:ext>
    </p:extLst>
  </p:cSld>
  <p:clrMapOvr>
    <a:masterClrMapping/>
  </p:clrMapOvr>
</p:sld>
</file>

<file path=ppt/slides/slide1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498988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Prendete,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mangiatene tutti: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è il mio corpo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Offerto in sacrificio per voi.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427288"/>
      </p:ext>
    </p:extLst>
  </p:cSld>
  <p:clrMapOvr>
    <a:masterClrMapping/>
  </p:clrMapOvr>
</p:sld>
</file>

<file path=ppt/slides/slide1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425874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 stesso modo,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quella sera,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 nelle sue mani il calice della benedizione e, confessando la tua misericordia, lo diede ai suoi discepoli e disse: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538123"/>
      </p:ext>
    </p:extLst>
  </p:cSld>
  <p:clrMapOvr>
    <a:masterClrMapping/>
  </p:clrMapOvr>
</p:sld>
</file>

<file path=ppt/slides/slide1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5036" y="500513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Prendete, e bevetene tutti: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è il calice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mio Sangue,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nuova ed 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eterna alleanza,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versato per voi e per tutti</a:t>
            </a:r>
          </a:p>
          <a:p>
            <a:pPr algn="ctr">
              <a:spcBef>
                <a:spcPts val="0"/>
              </a:spcBef>
            </a:pPr>
            <a:r>
              <a:rPr lang="it-IT" sz="5400" b="1" i="1" cap="sm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remissione dei peccati.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151370"/>
      </p:ext>
    </p:extLst>
  </p:cSld>
  <p:clrMapOvr>
    <a:masterClrMapping/>
  </p:clrMapOvr>
</p:sld>
</file>

<file path=ppt/slides/slide1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44379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Fate questo in memoria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me.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Mistero della fede.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703951"/>
      </p:ext>
    </p:extLst>
  </p:cSld>
  <p:clrMapOvr>
    <a:masterClrMapping/>
  </p:clrMapOvr>
</p:sld>
</file>

<file path=ppt/slides/slide1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222408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</a:t>
            </a: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Tu ci hai redenti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la tua croce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la tua risurrezione: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salvaci, o Salvatore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mondo.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287647"/>
      </p:ext>
    </p:extLst>
  </p:cSld>
  <p:clrMapOvr>
    <a:masterClrMapping/>
  </p:clrMapOvr>
</p:sld>
</file>

<file path=ppt/slides/slide1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42900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Celebrando il memoriale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morte e risurrezione del tuo Figlio, ti offriamo,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Padre,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52F4330-A750-4D77-93C3-BDDE6CFD5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105" y="329667"/>
            <a:ext cx="4784559" cy="2870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2733"/>
      </p:ext>
    </p:extLst>
  </p:cSld>
  <p:clrMapOvr>
    <a:masterClrMapping/>
  </p:clrMapOvr>
</p:sld>
</file>

<file path=ppt/slides/slide1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1794" y="1013987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 sacrificio della perfetta riconciliazione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egli ci ha lasciato come pegno del suo amore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che tu stesso hai posto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nelle nostre mani.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2705"/>
      </p:ext>
    </p:extLst>
  </p:cSld>
  <p:clrMapOvr>
    <a:masterClrMapping/>
  </p:clrMapOvr>
</p:sld>
</file>

<file path=ppt/slides/slide1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7" y="3766509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preghiamo umilmente, Padre Santo: accetta anche noi con l’offerta del tuo Figlio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88F44C9-1A41-4DEE-A335-02805A2C4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455" y="690370"/>
            <a:ext cx="4129088" cy="274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22498"/>
      </p:ext>
    </p:extLst>
  </p:cSld>
  <p:clrMapOvr>
    <a:masterClrMapping/>
  </p:clrMapOvr>
</p:sld>
</file>

<file path=ppt/slides/slide1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79953" y="1302232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nella partecipazione a questo convito di salvezza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donaci il suo Spirito,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sia tolto ogni ostacolo sulla via della concordia.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337023"/>
      </p:ext>
    </p:extLst>
  </p:cSld>
  <p:clrMapOvr>
    <a:masterClrMapping/>
  </p:clrMapOvr>
</p:sld>
</file>

<file path=ppt/slides/slide1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22612" y="3742717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Egli renda la tua Chiesa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segno di unità tra gli uomini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strumento della tua pace,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B6FD764-71C2-4DCA-A006-96E4ED434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7" b="5541"/>
          <a:stretch/>
        </p:blipFill>
        <p:spPr>
          <a:xfrm>
            <a:off x="3359150" y="177800"/>
            <a:ext cx="511175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953248"/>
      </p:ext>
    </p:extLst>
  </p:cSld>
  <p:clrMapOvr>
    <a:masterClrMapping/>
  </p:clrMapOvr>
</p:sld>
</file>

<file path=ppt/slides/slide1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99307" y="2658815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ci custodisca in comunione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il nostro papa Francesco , il nostro Patriarca Francesco,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collegio episcopale e l’intero tuo popolo.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CFD348E-95AA-4000-A0CD-5275D3460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229" y="244780"/>
            <a:ext cx="4184784" cy="229488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1D771FA-F8E9-4B00-A5DD-D578962B3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034" y="173971"/>
            <a:ext cx="2654367" cy="248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6540"/>
      </p:ext>
    </p:extLst>
  </p:cSld>
  <p:clrMapOvr>
    <a:masterClrMapping/>
  </p:clrMapOvr>
</p:sld>
</file>

<file path=ppt/slides/slide1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30718" y="400303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Accogli nel tuo regno i nostri fratelli e le nostre sorelle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E314EFB-AE8C-4A35-99CA-7E2D882B3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392" y="604110"/>
            <a:ext cx="4985217" cy="296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18839"/>
      </p:ext>
    </p:extLst>
  </p:cSld>
  <p:clrMapOvr>
    <a:masterClrMapping/>
  </p:clrMapOvr>
</p:sld>
</file>

<file path=ppt/slides/slide1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818" y="3273646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si sono addormentati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Signore,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tutti i defunti dei quali tu solo hai conosciuto la fede.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5E9C664-6563-4BC1-A819-C4BBD1A46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351" y="299310"/>
            <a:ext cx="5032375" cy="299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36481"/>
      </p:ext>
    </p:extLst>
  </p:cSld>
  <p:clrMapOvr>
    <a:masterClrMapping/>
  </p:clrMapOvr>
</p:sld>
</file>

<file path=ppt/slides/slide1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5036" y="505210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che ci hai convocati intorno alla mensa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tuo Figlio,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raccogli in unità gli uomini di ogni stirpe e di ogni lingua,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insieme con la Vergine Maria, gloriosa Madre di Dio, 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461415"/>
      </p:ext>
    </p:extLst>
  </p:cSld>
  <p:clrMapOvr>
    <a:masterClrMapping/>
  </p:clrMapOvr>
</p:sld>
</file>

<file path=ppt/slides/slide1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3966695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gli apostoli e tutti i santi,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convito della Gerusalemme nuova,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C37F68B-3CCB-4D89-86A6-CBC109B15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423364"/>
            <a:ext cx="4721123" cy="314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71078"/>
      </p:ext>
    </p:extLst>
  </p:cSld>
  <p:clrMapOvr>
    <a:masterClrMapping/>
  </p:clrMapOvr>
</p:sld>
</file>

<file path=ppt/slides/slide1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54518" y="1548518"/>
            <a:ext cx="8682965" cy="255565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dove splende la pienezza della tua pace,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Cristo Gesù,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Signore nostro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618549"/>
      </p:ext>
    </p:extLst>
  </p:cSld>
  <p:clrMapOvr>
    <a:masterClrMapping/>
  </p:clrMapOvr>
</p:sld>
</file>

<file path=ppt/slides/slide1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2334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Preghiera di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S.Damiano</a:t>
            </a:r>
            <a:endParaRPr lang="it-IT" sz="60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012111"/>
      </p:ext>
    </p:extLst>
  </p:cSld>
  <p:clrMapOvr>
    <a:masterClrMapping/>
  </p:clrMapOvr>
</p:sld>
</file>

<file path=ppt/slides/slide1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048" y="1022038"/>
            <a:ext cx="6509214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Preghiera di S. Damiano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4253AC3-B399-4EBD-AC06-983FAE946962}"/>
              </a:ext>
            </a:extLst>
          </p:cNvPr>
          <p:cNvSpPr txBox="1"/>
          <p:nvPr/>
        </p:nvSpPr>
        <p:spPr>
          <a:xfrm>
            <a:off x="2206537" y="2173811"/>
            <a:ext cx="82296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Ogni uomo semplice porta in cuore un sogno,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con amore ed umiltà, potrà costruirlo.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5AE87FF2-F3AE-24E0-FF34-BA2E67A018D0}"/>
              </a:ext>
            </a:extLst>
          </p:cNvPr>
          <p:cNvSpPr txBox="1">
            <a:spLocks/>
          </p:cNvSpPr>
          <p:nvPr/>
        </p:nvSpPr>
        <p:spPr>
          <a:xfrm>
            <a:off x="4270503" y="224563"/>
            <a:ext cx="3436985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2683274909"/>
      </p:ext>
    </p:extLst>
  </p:cSld>
  <p:clrMapOvr>
    <a:masterClrMapping/>
  </p:clrMapOvr>
</p:sld>
</file>

<file path=ppt/slides/slide1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4253AC3-B399-4EBD-AC06-983FAE946962}"/>
              </a:ext>
            </a:extLst>
          </p:cNvPr>
          <p:cNvSpPr txBox="1"/>
          <p:nvPr/>
        </p:nvSpPr>
        <p:spPr>
          <a:xfrm>
            <a:off x="1928295" y="1720840"/>
            <a:ext cx="862716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Se con fede tu saprai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vivere umilmente,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più felice tu sarai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anche senza niente.</a:t>
            </a:r>
          </a:p>
        </p:txBody>
      </p:sp>
    </p:spTree>
    <p:extLst>
      <p:ext uri="{BB962C8B-B14F-4D97-AF65-F5344CB8AC3E}">
        <p14:creationId xmlns:p14="http://schemas.microsoft.com/office/powerpoint/2010/main" val="1581587655"/>
      </p:ext>
    </p:extLst>
  </p:cSld>
  <p:clrMapOvr>
    <a:masterClrMapping/>
  </p:clrMapOvr>
</p:sld>
</file>

<file path=ppt/slides/slide1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4253AC3-B399-4EBD-AC06-983FAE946962}"/>
              </a:ext>
            </a:extLst>
          </p:cNvPr>
          <p:cNvSpPr txBox="1"/>
          <p:nvPr/>
        </p:nvSpPr>
        <p:spPr>
          <a:xfrm>
            <a:off x="2040836" y="1720840"/>
            <a:ext cx="862716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Se vorrai ogni giorno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con il tuo sudore,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una pietra dopo l’altra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alto arriverai.</a:t>
            </a:r>
          </a:p>
        </p:txBody>
      </p:sp>
    </p:spTree>
    <p:extLst>
      <p:ext uri="{BB962C8B-B14F-4D97-AF65-F5344CB8AC3E}">
        <p14:creationId xmlns:p14="http://schemas.microsoft.com/office/powerpoint/2010/main" val="117212547"/>
      </p:ext>
    </p:extLst>
  </p:cSld>
  <p:clrMapOvr>
    <a:masterClrMapping/>
  </p:clrMapOvr>
</p:sld>
</file>

<file path=ppt/slides/slide1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4253AC3-B399-4EBD-AC06-983FAE946962}"/>
              </a:ext>
            </a:extLst>
          </p:cNvPr>
          <p:cNvSpPr txBox="1"/>
          <p:nvPr/>
        </p:nvSpPr>
        <p:spPr>
          <a:xfrm>
            <a:off x="2040836" y="1720840"/>
            <a:ext cx="862716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Nella vita semplice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troverai la strada,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la pace donerà al tuo cuore puro</a:t>
            </a:r>
          </a:p>
        </p:txBody>
      </p:sp>
    </p:spTree>
    <p:extLst>
      <p:ext uri="{BB962C8B-B14F-4D97-AF65-F5344CB8AC3E}">
        <p14:creationId xmlns:p14="http://schemas.microsoft.com/office/powerpoint/2010/main" val="1766701066"/>
      </p:ext>
    </p:extLst>
  </p:cSld>
  <p:clrMapOvr>
    <a:masterClrMapping/>
  </p:clrMapOvr>
</p:sld>
</file>

<file path=ppt/slides/slide1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4253AC3-B399-4EBD-AC06-983FAE946962}"/>
              </a:ext>
            </a:extLst>
          </p:cNvPr>
          <p:cNvSpPr txBox="1"/>
          <p:nvPr/>
        </p:nvSpPr>
        <p:spPr>
          <a:xfrm>
            <a:off x="2040836" y="1720840"/>
            <a:ext cx="862716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le gioie semplici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sono le più belle,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sono quelle che alla fine  sono le più grandi.</a:t>
            </a:r>
          </a:p>
        </p:txBody>
      </p:sp>
    </p:spTree>
    <p:extLst>
      <p:ext uri="{BB962C8B-B14F-4D97-AF65-F5344CB8AC3E}">
        <p14:creationId xmlns:p14="http://schemas.microsoft.com/office/powerpoint/2010/main" val="751633674"/>
      </p:ext>
    </p:extLst>
  </p:cSld>
  <p:clrMapOvr>
    <a:masterClrMapping/>
  </p:clrMapOvr>
</p:sld>
</file>

<file path=ppt/slides/slide1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4253AC3-B399-4EBD-AC06-983FAE946962}"/>
              </a:ext>
            </a:extLst>
          </p:cNvPr>
          <p:cNvSpPr txBox="1"/>
          <p:nvPr/>
        </p:nvSpPr>
        <p:spPr>
          <a:xfrm>
            <a:off x="2040836" y="1720840"/>
            <a:ext cx="862716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Dai e dai, ogni giorno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con il tuo sudore,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una pietra dopo l’altra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alto arriverai. </a:t>
            </a:r>
          </a:p>
        </p:txBody>
      </p:sp>
    </p:spTree>
    <p:extLst>
      <p:ext uri="{BB962C8B-B14F-4D97-AF65-F5344CB8AC3E}">
        <p14:creationId xmlns:p14="http://schemas.microsoft.com/office/powerpoint/2010/main" val="4110978099"/>
      </p:ext>
    </p:extLst>
  </p:cSld>
  <p:clrMapOvr>
    <a:masterClrMapping/>
  </p:clrMapOvr>
</p:sld>
</file>

<file path=ppt/slides/slide1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23342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Preghiera Ortodossa</a:t>
            </a:r>
          </a:p>
        </p:txBody>
      </p:sp>
    </p:spTree>
    <p:extLst>
      <p:ext uri="{BB962C8B-B14F-4D97-AF65-F5344CB8AC3E}">
        <p14:creationId xmlns:p14="http://schemas.microsoft.com/office/powerpoint/2010/main" val="2362513352"/>
      </p:ext>
    </p:extLst>
  </p:cSld>
  <p:clrMapOvr>
    <a:masterClrMapping/>
  </p:clrMapOvr>
</p:sld>
</file>

<file path=ppt/slides/slide1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861" y="418526"/>
            <a:ext cx="5506279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Preghiera ortodossa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4253AC3-B399-4EBD-AC06-983FAE946962}"/>
              </a:ext>
            </a:extLst>
          </p:cNvPr>
          <p:cNvSpPr txBox="1"/>
          <p:nvPr/>
        </p:nvSpPr>
        <p:spPr>
          <a:xfrm>
            <a:off x="2262808" y="1357886"/>
            <a:ext cx="8229600" cy="533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3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Vogliamo salutare il dì</a:t>
            </a:r>
          </a:p>
          <a:p>
            <a:pPr algn="ctr">
              <a:lnSpc>
                <a:spcPts val="33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muore e chiedere</a:t>
            </a:r>
          </a:p>
          <a:p>
            <a:pPr algn="ctr">
              <a:lnSpc>
                <a:spcPts val="33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3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perdono al Creatore.</a:t>
            </a:r>
          </a:p>
          <a:p>
            <a:pPr algn="ctr">
              <a:lnSpc>
                <a:spcPts val="4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ctr">
              <a:lnSpc>
                <a:spcPts val="4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pace e pace e pace a voi </a:t>
            </a:r>
          </a:p>
          <a:p>
            <a:pPr algn="ctr">
              <a:lnSpc>
                <a:spcPts val="34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4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Lasciamo salute e pace a voi </a:t>
            </a:r>
          </a:p>
          <a:p>
            <a:pPr algn="ctr">
              <a:lnSpc>
                <a:spcPts val="34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4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tanto amiamo.</a:t>
            </a:r>
          </a:p>
        </p:txBody>
      </p:sp>
    </p:spTree>
    <p:extLst>
      <p:ext uri="{BB962C8B-B14F-4D97-AF65-F5344CB8AC3E}">
        <p14:creationId xmlns:p14="http://schemas.microsoft.com/office/powerpoint/2010/main" val="1656239612"/>
      </p:ext>
    </p:extLst>
  </p:cSld>
  <p:clrMapOvr>
    <a:masterClrMapping/>
  </p:clrMapOvr>
</p:sld>
</file>

<file path=ppt/slides/slide1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4253AC3-B399-4EBD-AC06-983FAE946962}"/>
              </a:ext>
            </a:extLst>
          </p:cNvPr>
          <p:cNvSpPr txBox="1"/>
          <p:nvPr/>
        </p:nvSpPr>
        <p:spPr>
          <a:xfrm>
            <a:off x="2040836" y="430070"/>
            <a:ext cx="8627165" cy="5997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pace e pace e pace a chi è </a:t>
            </a:r>
          </a:p>
          <a:p>
            <a:pPr algn="ctr">
              <a:lnSpc>
                <a:spcPts val="35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turbato</a:t>
            </a:r>
          </a:p>
          <a:p>
            <a:pPr algn="ctr">
              <a:lnSpc>
                <a:spcPts val="3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</a:p>
          <a:p>
            <a:pPr algn="ctr">
              <a:lnSpc>
                <a:spcPts val="3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al povero al viandante </a:t>
            </a:r>
          </a:p>
          <a:p>
            <a:pPr algn="ctr">
              <a:lnSpc>
                <a:spcPts val="35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all'ammalato.</a:t>
            </a:r>
          </a:p>
          <a:p>
            <a:pPr algn="ctr">
              <a:lnSpc>
                <a:spcPts val="3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ctr">
              <a:lnSpc>
                <a:spcPts val="3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pace e pace in terra e pace </a:t>
            </a:r>
          </a:p>
          <a:p>
            <a:pPr algn="ctr">
              <a:lnSpc>
                <a:spcPts val="35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al mare e pace a chi lontano </a:t>
            </a:r>
          </a:p>
          <a:p>
            <a:pPr algn="ctr">
              <a:lnSpc>
                <a:spcPts val="35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ha da viaggiare.</a:t>
            </a:r>
          </a:p>
        </p:txBody>
      </p:sp>
    </p:spTree>
    <p:extLst>
      <p:ext uri="{BB962C8B-B14F-4D97-AF65-F5344CB8AC3E}">
        <p14:creationId xmlns:p14="http://schemas.microsoft.com/office/powerpoint/2010/main" val="502912369"/>
      </p:ext>
    </p:extLst>
  </p:cSld>
  <p:clrMapOvr>
    <a:masterClrMapping/>
  </p:clrMapOvr>
</p:sld>
</file>

<file path=ppt/slides/slide1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4253AC3-B399-4EBD-AC06-983FAE946962}"/>
              </a:ext>
            </a:extLst>
          </p:cNvPr>
          <p:cNvSpPr txBox="1"/>
          <p:nvPr/>
        </p:nvSpPr>
        <p:spPr>
          <a:xfrm>
            <a:off x="2067340" y="878911"/>
            <a:ext cx="8627165" cy="510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noi restiamo qui con il </a:t>
            </a:r>
          </a:p>
          <a:p>
            <a:pPr algn="ctr">
              <a:lnSpc>
                <a:spcPts val="35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pensiero</a:t>
            </a:r>
          </a:p>
          <a:p>
            <a:pPr algn="ctr">
              <a:lnSpc>
                <a:spcPts val="35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al Dio che ci fa suoi </a:t>
            </a:r>
          </a:p>
          <a:p>
            <a:pPr algn="ctr">
              <a:lnSpc>
                <a:spcPts val="35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nel suo mistero.</a:t>
            </a:r>
          </a:p>
          <a:p>
            <a:pPr algn="ctr">
              <a:lnSpc>
                <a:spcPts val="3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ctr">
              <a:lnSpc>
                <a:spcPts val="3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Oh    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Oh</a:t>
            </a: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Oh</a:t>
            </a: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Oh</a:t>
            </a: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Oh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</a:pP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Oh    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Oh</a:t>
            </a: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Oh</a:t>
            </a: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Oh</a:t>
            </a: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it-IT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Oh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057848"/>
      </p:ext>
    </p:extLst>
  </p:cSld>
  <p:clrMapOvr>
    <a:masterClrMapping/>
  </p:clrMapOvr>
</p:sld>
</file>

<file path=ppt/slides/slide1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Prenderemo il largo</a:t>
            </a:r>
          </a:p>
        </p:txBody>
      </p:sp>
    </p:spTree>
    <p:extLst>
      <p:ext uri="{BB962C8B-B14F-4D97-AF65-F5344CB8AC3E}">
        <p14:creationId xmlns:p14="http://schemas.microsoft.com/office/powerpoint/2010/main" val="2711534494"/>
      </p:ext>
    </p:extLst>
  </p:cSld>
  <p:clrMapOvr>
    <a:masterClrMapping/>
  </p:clrMapOvr>
</p:sld>
</file>

<file path=ppt/slides/slide1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8819" y="312802"/>
            <a:ext cx="5857459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Prenderemo il largo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48071" y="804464"/>
            <a:ext cx="856090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Questo è il nostro tempo, per osare, per andare, la parola che ci chiama è quella tua. Come un giorno a Pietro, anche oggi dici a noi: getta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al largo le tue reti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insieme a me". </a:t>
            </a:r>
          </a:p>
        </p:txBody>
      </p:sp>
    </p:spTree>
    <p:extLst>
      <p:ext uri="{BB962C8B-B14F-4D97-AF65-F5344CB8AC3E}">
        <p14:creationId xmlns:p14="http://schemas.microsoft.com/office/powerpoint/2010/main" val="3389363536"/>
      </p:ext>
    </p:extLst>
  </p:cSld>
  <p:clrMapOvr>
    <a:masterClrMapping/>
  </p:clrMapOvr>
</p:sld>
</file>

<file path=ppt/slides/slide1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87828" y="717566"/>
            <a:ext cx="85609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Saliremo in questa barca anche noi, il tuo vento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soffia già sulle vele.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Prenderemo il largo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dove vuoi tu,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navigando insieme a te Gesù.</a:t>
            </a:r>
          </a:p>
        </p:txBody>
      </p:sp>
    </p:spTree>
    <p:extLst>
      <p:ext uri="{BB962C8B-B14F-4D97-AF65-F5344CB8AC3E}">
        <p14:creationId xmlns:p14="http://schemas.microsoft.com/office/powerpoint/2010/main" val="4061203983"/>
      </p:ext>
    </p:extLst>
  </p:cSld>
  <p:clrMapOvr>
    <a:masterClrMapping/>
  </p:clrMapOvr>
</p:sld>
</file>

<file path=ppt/slides/slide1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107098" y="571792"/>
            <a:ext cx="856090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Questo è il nostro tempo, questo è il mondo che ci dai, orizzonti nuovi, vie d'umanità. Come un giorno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 Pietro, anche oggi dici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 noi: "Se mi ami più di tutto segui me". 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164207"/>
      </p:ext>
    </p:extLst>
  </p:cSld>
  <p:clrMapOvr>
    <a:masterClrMapping/>
  </p:clrMapOvr>
</p:sld>
</file>

<file path=ppt/slides/slide1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107098" y="889844"/>
            <a:ext cx="85609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Saliremo in questa barca anche noi, il tuo vento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soffia già sulle vele.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Prenderemo il largo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dove vuoi tu,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navigando insieme a te Gesù.</a:t>
            </a:r>
          </a:p>
        </p:txBody>
      </p:sp>
    </p:spTree>
    <p:extLst>
      <p:ext uri="{BB962C8B-B14F-4D97-AF65-F5344CB8AC3E}">
        <p14:creationId xmlns:p14="http://schemas.microsoft.com/office/powerpoint/2010/main" val="4210071744"/>
      </p:ext>
    </p:extLst>
  </p:cSld>
  <p:clrMapOvr>
    <a:masterClrMapping/>
  </p:clrMapOvr>
</p:sld>
</file>

<file path=ppt/slides/slide1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014333" y="474345"/>
            <a:ext cx="856090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Navigando in mari della storia insieme a te,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tua barca in mezzo a forti venti va. Come un giorno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 Pietro, anche oggi dici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 noi: se tu credi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tu non affonderai". 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171956"/>
      </p:ext>
    </p:extLst>
  </p:cSld>
  <p:clrMapOvr>
    <a:masterClrMapping/>
  </p:clrMapOvr>
</p:sld>
</file>

<file path=ppt/slides/slide1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107098" y="889844"/>
            <a:ext cx="85609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Saliremo in questa barca anche noi, il tuo vento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soffia già sulle vele.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Prenderemo il largo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dove vuoi tu, navigando insieme a te Gesù.</a:t>
            </a:r>
          </a:p>
        </p:txBody>
      </p:sp>
    </p:spTree>
    <p:extLst>
      <p:ext uri="{BB962C8B-B14F-4D97-AF65-F5344CB8AC3E}">
        <p14:creationId xmlns:p14="http://schemas.microsoft.com/office/powerpoint/2010/main" val="3952886096"/>
      </p:ext>
    </p:extLst>
  </p:cSld>
  <p:clrMapOvr>
    <a:masterClrMapping/>
  </p:clrMapOvr>
</p:sld>
</file>

<file path=ppt/slides/slide1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014332" y="333252"/>
            <a:ext cx="856090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Saliremo in questa barca anche noi, il tuo vento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soffia già sulle vele.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Prenderemo il largo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dove vuoi tu,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navigando insieme a te Gesù.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navigando insieme a te Gesù.</a:t>
            </a:r>
          </a:p>
        </p:txBody>
      </p:sp>
    </p:spTree>
    <p:extLst>
      <p:ext uri="{BB962C8B-B14F-4D97-AF65-F5344CB8AC3E}">
        <p14:creationId xmlns:p14="http://schemas.microsoft.com/office/powerpoint/2010/main" val="1958018625"/>
      </p:ext>
    </p:extLst>
  </p:cSld>
  <p:clrMapOvr>
    <a:masterClrMapping/>
  </p:clrMapOvr>
</p:sld>
</file>

<file path=ppt/slides/slide1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Prendi la mia vita</a:t>
            </a:r>
          </a:p>
        </p:txBody>
      </p:sp>
    </p:spTree>
    <p:extLst>
      <p:ext uri="{BB962C8B-B14F-4D97-AF65-F5344CB8AC3E}">
        <p14:creationId xmlns:p14="http://schemas.microsoft.com/office/powerpoint/2010/main" val="1616281434"/>
      </p:ext>
    </p:extLst>
  </p:cSld>
  <p:clrMapOvr>
    <a:masterClrMapping/>
  </p:clrMapOvr>
</p:sld>
</file>

<file path=ppt/slides/slide1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564" y="1102011"/>
            <a:ext cx="4670871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Prendi la mia vita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8020" y="2012717"/>
            <a:ext cx="11183815" cy="39220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Prendi la mia vita, prendila Signor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 la tua fiamma bruci nel mio cuor.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Tutto l'esser mio vibri per te,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sii mio Signore e divino Re.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272390" y="431523"/>
            <a:ext cx="564722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offertorio</a:t>
            </a:r>
          </a:p>
        </p:txBody>
      </p:sp>
    </p:spTree>
    <p:extLst>
      <p:ext uri="{BB962C8B-B14F-4D97-AF65-F5344CB8AC3E}">
        <p14:creationId xmlns:p14="http://schemas.microsoft.com/office/powerpoint/2010/main" val="1889756306"/>
      </p:ext>
    </p:extLst>
  </p:cSld>
  <p:clrMapOvr>
    <a:masterClrMapping/>
  </p:clrMapOvr>
</p:sld>
</file>

<file path=ppt/slides/slide1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886264" y="1536174"/>
            <a:ext cx="1093997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Fonte di vita, di pace e amor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 te io grido la notte e il dì.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Sii mio sostegno, guidami tu,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dammi la vita, tu mio solo ben.</a:t>
            </a:r>
          </a:p>
        </p:txBody>
      </p:sp>
    </p:spTree>
    <p:extLst>
      <p:ext uri="{BB962C8B-B14F-4D97-AF65-F5344CB8AC3E}">
        <p14:creationId xmlns:p14="http://schemas.microsoft.com/office/powerpoint/2010/main" val="262841677"/>
      </p:ext>
    </p:extLst>
  </p:cSld>
  <p:clrMapOvr>
    <a:masterClrMapping/>
  </p:clrMapOvr>
</p:sld>
</file>

<file path=ppt/slides/slide1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359" y="1467951"/>
            <a:ext cx="11183815" cy="39220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Dall'infido male guardami Signor,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vieni mia gioia e compitor di fe'.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 la notte nera vela gli occhi miei,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sii la mia stella, splendi innanzi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 me.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511546"/>
      </p:ext>
    </p:extLst>
  </p:cSld>
  <p:clrMapOvr>
    <a:masterClrMapping/>
  </p:clrMapOvr>
</p:sld>
</file>

<file path=ppt/slides/slide1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886264" y="1536174"/>
            <a:ext cx="1093997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Fonte di vita, di pace e amor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 te io grido la notte e il dì.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Sii mio sostegno, guidami tu,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dammi la vita, tu mio solo ben.</a:t>
            </a:r>
          </a:p>
        </p:txBody>
      </p:sp>
    </p:spTree>
    <p:extLst>
      <p:ext uri="{BB962C8B-B14F-4D97-AF65-F5344CB8AC3E}">
        <p14:creationId xmlns:p14="http://schemas.microsoft.com/office/powerpoint/2010/main" val="1942621929"/>
      </p:ext>
    </p:extLst>
  </p:cSld>
  <p:clrMapOvr>
    <a:masterClrMapping/>
  </p:clrMapOvr>
</p:sld>
</file>

<file path=ppt/slides/slide1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2427" y="1467951"/>
            <a:ext cx="11183815" cy="39220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Ecco l'aurora del nuovo dì,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il cielo splende di un più bel sol.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Cristo s'avvicina, perché soffrir?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Alziamo il capo, il Signore è qui.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133443"/>
      </p:ext>
    </p:extLst>
  </p:cSld>
  <p:clrMapOvr>
    <a:masterClrMapping/>
  </p:clrMapOvr>
</p:sld>
</file>

<file path=ppt/slides/slide1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886264" y="1536174"/>
            <a:ext cx="1093997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Fonte di vita, di pace e amor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 te io grido la notte e il dì.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Sii mio sostegno, guidami tu,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dammi la vita, tu mio solo ben.</a:t>
            </a:r>
          </a:p>
        </p:txBody>
      </p:sp>
    </p:spTree>
    <p:extLst>
      <p:ext uri="{BB962C8B-B14F-4D97-AF65-F5344CB8AC3E}">
        <p14:creationId xmlns:p14="http://schemas.microsoft.com/office/powerpoint/2010/main" val="1478593058"/>
      </p:ext>
    </p:extLst>
  </p:cSld>
  <p:clrMapOvr>
    <a:masterClrMapping/>
  </p:clrMapOvr>
</p:sld>
</file>

<file path=ppt/slides/slide1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2427" y="1467951"/>
            <a:ext cx="11183815" cy="39220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Quando Signore giunto sarò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nella tua gloria risplenderò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insieme ai santi, puri di cuor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per non lasciarti, eterno amor.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487513"/>
      </p:ext>
    </p:extLst>
  </p:cSld>
  <p:clrMapOvr>
    <a:masterClrMapping/>
  </p:clrMapOvr>
</p:sld>
</file>

<file path=ppt/slides/slide1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886264" y="1536174"/>
            <a:ext cx="1093997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Fonte di vita, di pace e amor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 te io grido la notte e il dì.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Sii mio sostegno, guidami tu,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dammi la vita, tu mio solo ben.</a:t>
            </a:r>
          </a:p>
        </p:txBody>
      </p:sp>
    </p:spTree>
    <p:extLst>
      <p:ext uri="{BB962C8B-B14F-4D97-AF65-F5344CB8AC3E}">
        <p14:creationId xmlns:p14="http://schemas.microsoft.com/office/powerpoint/2010/main" val="4253934748"/>
      </p:ext>
    </p:extLst>
  </p:cSld>
  <p:clrMapOvr>
    <a:masterClrMapping/>
  </p:clrMapOvr>
</p:sld>
</file>

<file path=ppt/slides/slide1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Promesse Battesimali</a:t>
            </a:r>
          </a:p>
        </p:txBody>
      </p:sp>
    </p:spTree>
    <p:extLst>
      <p:ext uri="{BB962C8B-B14F-4D97-AF65-F5344CB8AC3E}">
        <p14:creationId xmlns:p14="http://schemas.microsoft.com/office/powerpoint/2010/main" val="3537475770"/>
      </p:ext>
    </p:extLst>
  </p:cSld>
  <p:clrMapOvr>
    <a:masterClrMapping/>
  </p:clrMapOvr>
</p:sld>
</file>

<file path=ppt/slides/slide1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F3045-F76D-6A1A-6937-8650B9194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820E2784-2EDD-890F-01BB-1F97DFD80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90266" y="812739"/>
            <a:ext cx="9673853" cy="578192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Sac.  Fratelli carissimi, per mezzo del Battesimo siamo divenuti partecipi del mistero pasquale del Cristo, siamo stati sepolti insieme con lui nella morte,</a:t>
            </a:r>
            <a:endParaRPr lang="it-IT" sz="2800" b="1" i="1" dirty="0">
              <a:solidFill>
                <a:srgbClr val="002060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4F17E402-EAB4-B1AB-C020-6ECCF712A77E}"/>
              </a:ext>
            </a:extLst>
          </p:cNvPr>
          <p:cNvSpPr txBox="1">
            <a:spLocks/>
          </p:cNvSpPr>
          <p:nvPr/>
        </p:nvSpPr>
        <p:spPr>
          <a:xfrm>
            <a:off x="3272390" y="263332"/>
            <a:ext cx="564722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Promesse battesimali</a:t>
            </a:r>
          </a:p>
        </p:txBody>
      </p:sp>
    </p:spTree>
    <p:extLst>
      <p:ext uri="{BB962C8B-B14F-4D97-AF65-F5344CB8AC3E}">
        <p14:creationId xmlns:p14="http://schemas.microsoft.com/office/powerpoint/2010/main" val="3919260040"/>
      </p:ext>
    </p:extLst>
  </p:cSld>
  <p:clrMapOvr>
    <a:masterClrMapping/>
  </p:clrMapOvr>
</p:sld>
</file>

<file path=ppt/slides/slide1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23B9C-A182-0C47-5881-5FC1768BC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DA76ED68-E706-D931-1654-8B6E8830DA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1978" y="538035"/>
            <a:ext cx="9673853" cy="578192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per risorgere con lui a vita nuova. Ora, rinnoviamo le promesse del nostro Battesimo, con le quali un giorno abbiamo rinunciato a satana e alle sue opere </a:t>
            </a:r>
            <a:endParaRPr lang="it-IT" sz="2800" b="1" i="1" dirty="0">
              <a:solidFill>
                <a:srgbClr val="00206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546134"/>
      </p:ext>
    </p:extLst>
  </p:cSld>
  <p:clrMapOvr>
    <a:masterClrMapping/>
  </p:clrMapOvr>
</p:sld>
</file>

<file path=ppt/slides/slide1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BD191-89FC-13B6-4B31-581A0B050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007EB9B-E28F-3921-CF0A-61C10B6D1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9118" y="1607883"/>
            <a:ext cx="9673853" cy="289553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opere e ci siamo impegnati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 servire fedelmente Dio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nella santa Chiesa Cattolica.</a:t>
            </a:r>
            <a:endParaRPr lang="it-IT" sz="2800" b="1" i="1" dirty="0">
              <a:solidFill>
                <a:srgbClr val="00206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101301"/>
      </p:ext>
    </p:extLst>
  </p:cSld>
  <p:clrMapOvr>
    <a:masterClrMapping/>
  </p:clrMapOvr>
</p:sld>
</file>

<file path=ppt/slides/slide1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D9158-9A36-A92A-6677-2668CCBCC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88E11616-4EDC-C8CD-FE0E-50C1B8BD71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90266" y="931227"/>
            <a:ext cx="9673853" cy="289553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Sac.  Rinunciate al peccato, per vivere nella libertà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dei figli di Dio? </a:t>
            </a:r>
          </a:p>
          <a:p>
            <a:pPr algn="ctr">
              <a:spcBef>
                <a:spcPts val="0"/>
              </a:spcBef>
            </a:pPr>
            <a:endParaRPr lang="it-IT" sz="60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Tutti.     </a:t>
            </a:r>
            <a:r>
              <a:rPr lang="it-IT" sz="72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Rinuncio</a:t>
            </a:r>
            <a:endParaRPr lang="it-IT" sz="7200" b="1" i="1" dirty="0">
              <a:solidFill>
                <a:srgbClr val="FF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883201"/>
      </p:ext>
    </p:extLst>
  </p:cSld>
  <p:clrMapOvr>
    <a:masterClrMapping/>
  </p:clrMapOvr>
</p:sld>
</file>

<file path=ppt/slides/slide1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8C7DD-076C-2ECF-6CB8-459642D21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3B5FAD9C-7BF4-59AA-87DB-5728C661DD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99410" y="771207"/>
            <a:ext cx="9673853" cy="289553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Sac.  Rinunciate alle seduzioni del male, per non lasciarvi dominare dal peccato? </a:t>
            </a:r>
          </a:p>
          <a:p>
            <a:pPr algn="ctr">
              <a:spcBef>
                <a:spcPts val="0"/>
              </a:spcBef>
            </a:pPr>
            <a:endParaRPr lang="it-IT" sz="60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Tutti.     </a:t>
            </a:r>
            <a:r>
              <a:rPr lang="it-IT" sz="72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Rinuncio</a:t>
            </a:r>
            <a:endParaRPr lang="it-IT" sz="7200" b="1" i="1" dirty="0">
              <a:solidFill>
                <a:srgbClr val="FF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877196"/>
      </p:ext>
    </p:extLst>
  </p:cSld>
  <p:clrMapOvr>
    <a:masterClrMapping/>
  </p:clrMapOvr>
</p:sld>
</file>

<file path=ppt/slides/slide1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A1461-2F06-4ABE-BA74-B6E3E6CB4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14D976EF-E0B1-AD68-1A81-DE1CC01956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99410" y="949515"/>
            <a:ext cx="9673853" cy="289553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Sac.   Rinunciate a satana, origine e causa di ogni peccato? </a:t>
            </a:r>
          </a:p>
          <a:p>
            <a:pPr algn="ctr">
              <a:spcBef>
                <a:spcPts val="0"/>
              </a:spcBef>
            </a:pPr>
            <a:endParaRPr lang="it-IT" sz="60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Tutti.     </a:t>
            </a:r>
            <a:r>
              <a:rPr lang="it-IT" sz="72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Rinuncio</a:t>
            </a:r>
            <a:endParaRPr lang="it-IT" sz="7200" b="1" i="1" dirty="0">
              <a:solidFill>
                <a:srgbClr val="FF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139303"/>
      </p:ext>
    </p:extLst>
  </p:cSld>
  <p:clrMapOvr>
    <a:masterClrMapping/>
  </p:clrMapOvr>
</p:sld>
</file>

<file path=ppt/slides/slide1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A4D7A-AD2A-78D8-3657-DEE22BA50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55958460-D76C-26B0-C12A-7E98766236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99410" y="949515"/>
            <a:ext cx="9673853" cy="289553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Sac.   Credete in Dio, Padre onnipotente, creatore del cielo e della terra? </a:t>
            </a:r>
          </a:p>
          <a:p>
            <a:pPr algn="ctr">
              <a:spcBef>
                <a:spcPts val="0"/>
              </a:spcBef>
            </a:pPr>
            <a:endParaRPr lang="it-IT" sz="60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Tutti.     </a:t>
            </a:r>
            <a:r>
              <a:rPr lang="it-IT" sz="72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Credo</a:t>
            </a:r>
            <a:endParaRPr lang="it-IT" sz="7200" b="1" i="1" dirty="0">
              <a:solidFill>
                <a:srgbClr val="FF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490760"/>
      </p:ext>
    </p:extLst>
  </p:cSld>
  <p:clrMapOvr>
    <a:masterClrMapping/>
  </p:clrMapOvr>
</p:sld>
</file>

<file path=ppt/slides/slide1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F6159-E283-3899-E669-86FDB4018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F4E2C0-E91E-DF24-0DBF-7A9B82B47F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6842" y="57975"/>
            <a:ext cx="9673853" cy="289553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Sac. Credete in Gesù Cristo, suo unico figlio, nostro Signore, che nacque da Maria Vergine, mori e fu sepolto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 resuscitato dai morti e siede alla destra del Padre?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Tutti.     </a:t>
            </a:r>
            <a:r>
              <a:rPr lang="it-IT" sz="72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Credo</a:t>
            </a:r>
            <a:endParaRPr lang="it-IT" sz="7200" b="1" i="1" dirty="0">
              <a:solidFill>
                <a:srgbClr val="FF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304215"/>
      </p:ext>
    </p:extLst>
  </p:cSld>
  <p:clrMapOvr>
    <a:masterClrMapping/>
  </p:clrMapOvr>
</p:sld>
</file>

<file path=ppt/slides/slide1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2BE00-4928-9441-2EE9-003EFFBBB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957FDD8D-B0FF-9954-CBA7-9C231F178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6842" y="57975"/>
            <a:ext cx="9673853" cy="289553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Sac. Credete nello Spirito Santo, la santa Chiesa cattolica, la comunione dei santi, la remissione dei peccati, la risurrezione della carne e la vita eterna.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Tutti.     </a:t>
            </a:r>
            <a:r>
              <a:rPr lang="it-IT" sz="72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Credo</a:t>
            </a:r>
            <a:endParaRPr lang="it-IT" sz="7200" b="1" i="1" dirty="0">
              <a:solidFill>
                <a:srgbClr val="FF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093225"/>
      </p:ext>
    </p:extLst>
  </p:cSld>
  <p:clrMapOvr>
    <a:masterClrMapping/>
  </p:clrMapOvr>
</p:sld>
</file>

<file path=ppt/slides/slide1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AE3D8-AB8D-B195-2435-7AA577CD9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3212C2FB-2176-D429-B344-776B4B490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6842" y="538035"/>
            <a:ext cx="9673853" cy="578192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Sac.    Dio onnipotente,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Padre del nostro Signore Gesù Cristo, che ci ha liberato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dal peccato e ci ha fatto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rinascere dall'acqua e dallo Spirito Santo, </a:t>
            </a:r>
            <a:endParaRPr lang="it-IT" sz="2800" b="1" i="1" dirty="0">
              <a:solidFill>
                <a:srgbClr val="00206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19943"/>
      </p:ext>
    </p:extLst>
  </p:cSld>
  <p:clrMapOvr>
    <a:masterClrMapping/>
  </p:clrMapOvr>
</p:sld>
</file>

<file path=ppt/slides/slide1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44A7F-1428-1F08-D0C7-F94757983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BEAE781A-4A13-392D-0130-C1E9E8282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45130" y="1018095"/>
            <a:ext cx="9884870" cy="289553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ci custodisca con la sua grazia, in Cristo Gesù nostro Signore, per la vita eterna. </a:t>
            </a:r>
          </a:p>
          <a:p>
            <a:pPr algn="ctr">
              <a:spcBef>
                <a:spcPts val="0"/>
              </a:spcBef>
            </a:pPr>
            <a:endParaRPr lang="it-IT" sz="60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Tutti.     </a:t>
            </a:r>
            <a:r>
              <a:rPr lang="it-IT" sz="72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Amen</a:t>
            </a:r>
            <a:endParaRPr lang="it-IT" sz="7200" b="1" i="1" dirty="0">
              <a:solidFill>
                <a:srgbClr val="FF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889291"/>
      </p:ext>
    </p:extLst>
  </p:cSld>
  <p:clrMapOvr>
    <a:masterClrMapping/>
  </p:clrMapOvr>
</p:sld>
</file>

<file path=ppt/slides/slide1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5A1F-B5F8-B2A8-17B7-DE875F507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0F0888A2-B9A7-C8CC-575A-4804E8FBC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Purificami o Signore</a:t>
            </a:r>
          </a:p>
        </p:txBody>
      </p:sp>
    </p:spTree>
    <p:extLst>
      <p:ext uri="{BB962C8B-B14F-4D97-AF65-F5344CB8AC3E}">
        <p14:creationId xmlns:p14="http://schemas.microsoft.com/office/powerpoint/2010/main" val="663300551"/>
      </p:ext>
    </p:extLst>
  </p:cSld>
  <p:clrMapOvr>
    <a:masterClrMapping/>
  </p:clrMapOvr>
</p:sld>
</file>

<file path=ppt/slides/slide1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9917" y="1130146"/>
            <a:ext cx="663426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Purificami o Signore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3690" y="2504379"/>
            <a:ext cx="9673853" cy="578192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Purificami, o Signore: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sarò più bianco della neve.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272390" y="431523"/>
            <a:ext cx="564722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2399762950"/>
      </p:ext>
    </p:extLst>
  </p:cSld>
  <p:clrMapOvr>
    <a:masterClrMapping/>
  </p:clrMapOvr>
</p:sld>
</file>

<file path=ppt/slides/slide1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026941" y="1074509"/>
            <a:ext cx="1093997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Pietà di me, o Dio, nel tuo amore: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nel tuo affetto cancella il mio peccato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lavami da ogni mia colpa,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purificami da ogni mio errore.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099889"/>
      </p:ext>
    </p:extLst>
  </p:cSld>
  <p:clrMapOvr>
    <a:masterClrMapping/>
  </p:clrMapOvr>
</p:sld>
</file>

<file path=ppt/slides/slide1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3690" y="2180823"/>
            <a:ext cx="9673853" cy="195508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Purificami, o Signore: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sarò più bianco della neve.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133415"/>
      </p:ext>
    </p:extLst>
  </p:cSld>
  <p:clrMapOvr>
    <a:masterClrMapping/>
  </p:clrMapOvr>
</p:sld>
</file>

<file path=ppt/slides/slide1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970670" y="612844"/>
            <a:ext cx="1093997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mio peccato io lo riconosco,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mio errore mi è sempre dinanzi: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contro te, contro te solo ho peccato,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quello che è male ai tuoi occhi,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io l'ho fatto.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461184"/>
      </p:ext>
    </p:extLst>
  </p:cSld>
  <p:clrMapOvr>
    <a:masterClrMapping/>
  </p:clrMapOvr>
</p:sld>
</file>

<file path=ppt/slides/slide1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3690" y="2180823"/>
            <a:ext cx="9673853" cy="195508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Purificami, o Signore: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sarò più bianco della neve.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049116"/>
      </p:ext>
    </p:extLst>
  </p:cSld>
  <p:clrMapOvr>
    <a:masterClrMapping/>
  </p:clrMapOvr>
</p:sld>
</file>

<file path=ppt/slides/slide1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026941" y="1074509"/>
            <a:ext cx="1093997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Così sei giusto nel tuo parlare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limpido nel tuo giudicare.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Ecco, malvagio sono nato,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peccatore mi ha concepito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mia madre.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74178"/>
      </p:ext>
    </p:extLst>
  </p:cSld>
  <p:clrMapOvr>
    <a:masterClrMapping/>
  </p:clrMapOvr>
</p:sld>
</file>

<file path=ppt/slides/slide1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3690" y="2180823"/>
            <a:ext cx="9673853" cy="195508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Purificami, o Signore: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sarò più bianco della neve.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256655"/>
      </p:ext>
    </p:extLst>
  </p:cSld>
  <p:clrMapOvr>
    <a:masterClrMapping/>
  </p:clrMapOvr>
</p:sld>
</file>

<file path=ppt/slides/slide1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492370" y="711318"/>
            <a:ext cx="1143234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Ecco, ti piace verità nell'intimo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nel profondo mi insegni sapienza.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 mi purifichi con issopo,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sono limpido,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 mi lavi sono più bianco della neve.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750570"/>
      </p:ext>
    </p:extLst>
  </p:cSld>
  <p:clrMapOvr>
    <a:masterClrMapping/>
  </p:clrMapOvr>
</p:sld>
</file>

<file path=ppt/slides/slide1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3690" y="2180823"/>
            <a:ext cx="9673853" cy="195508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Purificami, o Signore: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sarò più bianco della neve.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517040"/>
      </p:ext>
    </p:extLst>
  </p:cSld>
  <p:clrMapOvr>
    <a:masterClrMapping/>
  </p:clrMapOvr>
</p:sld>
</file>

<file path=ppt/slides/slide1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576776" y="612844"/>
            <a:ext cx="1127759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Fammi udire gioia e allegria: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esulteranno le ossa che hai fiaccato.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Dai miei errori nascondi il tuo volto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cancella tutte le mie colpe!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949070"/>
      </p:ext>
    </p:extLst>
  </p:cSld>
  <p:clrMapOvr>
    <a:masterClrMapping/>
  </p:clrMapOvr>
</p:sld>
</file>

<file path=ppt/slides/slide1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3690" y="2180823"/>
            <a:ext cx="9673853" cy="195508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Purificami, o Signore: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sarò più bianco della neve.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642544"/>
      </p:ext>
    </p:extLst>
  </p:cSld>
  <p:clrMapOvr>
    <a:masterClrMapping/>
  </p:clrMapOvr>
</p:sld>
</file>

<file path=ppt/slides/slide1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083212" y="793155"/>
            <a:ext cx="1093997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Crea in me, o Dio, un cuore puro,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rinnova in me uno spirito fermo.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Non cacciarmi lontano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dal tuo volto,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non mi togliere il tuo spirito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 santità.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163502"/>
      </p:ext>
    </p:extLst>
  </p:cSld>
  <p:clrMapOvr>
    <a:masterClrMapping/>
  </p:clrMapOvr>
</p:sld>
</file>

<file path=ppt/slides/slide1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3690" y="2180823"/>
            <a:ext cx="9673853" cy="195508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Purificami, o Signore: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sarò più bianco della neve.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435254"/>
      </p:ext>
    </p:extLst>
  </p:cSld>
  <p:clrMapOvr>
    <a:masterClrMapping/>
  </p:clrMapOvr>
</p:sld>
</file>

<file path=ppt/slides/slide1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75251" y="905696"/>
            <a:ext cx="1120726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Ritorni a me la tua gioia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 salvezza,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sorreggi in me uno spirito risoluto.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Insegnerò ai peccatori le tue vie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gli erranti ritorneranno a te.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46277"/>
      </p:ext>
    </p:extLst>
  </p:cSld>
  <p:clrMapOvr>
    <a:masterClrMapping/>
  </p:clrMapOvr>
</p:sld>
</file>

<file path=ppt/slides/slide1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3690" y="2180823"/>
            <a:ext cx="9673853" cy="195508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Purificami, o Signore: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sarò più bianco della neve.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276994"/>
      </p:ext>
    </p:extLst>
  </p:cSld>
  <p:clrMapOvr>
    <a:masterClrMapping/>
  </p:clrMapOvr>
</p:sld>
</file>

<file path=ppt/slides/slide1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012873" y="151179"/>
            <a:ext cx="10939975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Liberami dal sangue, o Dio,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mia salvezza,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la mia lingua griderà l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 tua giustizia.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Signore, aprirai le mie labbra,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mia bocca annuncerà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tua lode.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538990"/>
      </p:ext>
    </p:extLst>
  </p:cSld>
  <p:clrMapOvr>
    <a:masterClrMapping/>
  </p:clrMapOvr>
</p:sld>
</file>

<file path=ppt/slides/slide1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3690" y="2180823"/>
            <a:ext cx="9673853" cy="195508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Purificami, o Signore: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sarò più bianco della neve.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951228"/>
      </p:ext>
    </p:extLst>
  </p:cSld>
  <p:clrMapOvr>
    <a:masterClrMapping/>
  </p:clrMapOvr>
</p:sld>
</file>

<file path=ppt/slides/slide1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815926" y="151179"/>
            <a:ext cx="10939975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Le vittime non ti sono gradite: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 ti offro un olocausto,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non lo vuoi.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mia vittima è il mio spirito affranto: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non disprezzi un cuore affranto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fiaccato.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186749"/>
      </p:ext>
    </p:extLst>
  </p:cSld>
  <p:clrMapOvr>
    <a:masterClrMapping/>
  </p:clrMapOvr>
</p:sld>
</file>

<file path=ppt/slides/slide1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3690" y="2180823"/>
            <a:ext cx="9673853" cy="195508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Purificami, o Signore: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sarò più bianco della neve.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555783"/>
      </p:ext>
    </p:extLst>
  </p:cSld>
  <p:clrMapOvr>
    <a:masterClrMapping/>
  </p:clrMapOvr>
</p:sld>
</file>

<file path=ppt/slides/slide1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998806" y="1313659"/>
            <a:ext cx="1093997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Sia gloria al Padre onnipotente,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al Figlio, Gesù Cristo, Signore,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allo Spirito Santo, Amore,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nei secoli dei secoli. Amen.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23491"/>
      </p:ext>
    </p:extLst>
  </p:cSld>
  <p:clrMapOvr>
    <a:masterClrMapping/>
  </p:clrMapOvr>
</p:sld>
</file>

<file path=ppt/slides/slide1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3690" y="2180823"/>
            <a:ext cx="9673853" cy="195508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Purificami, o Signore: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sarò più bianco della neve.</a:t>
            </a:r>
            <a:b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066717"/>
      </p:ext>
    </p:extLst>
  </p:cSld>
  <p:clrMapOvr>
    <a:masterClrMapping/>
  </p:clrMapOvr>
</p:sld>
</file>

<file path=ppt/slides/slide1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Quale gioia è star con Te</a:t>
            </a:r>
          </a:p>
        </p:txBody>
      </p:sp>
    </p:spTree>
    <p:extLst>
      <p:ext uri="{BB962C8B-B14F-4D97-AF65-F5344CB8AC3E}">
        <p14:creationId xmlns:p14="http://schemas.microsoft.com/office/powerpoint/2010/main" val="2060506647"/>
      </p:ext>
    </p:extLst>
  </p:cSld>
  <p:clrMapOvr>
    <a:masterClrMapping/>
  </p:clrMapOvr>
</p:sld>
</file>

<file path=ppt/slides/slide1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0427" y="918778"/>
            <a:ext cx="773725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Quale gioia è star con Te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(183)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35046" y="1589979"/>
            <a:ext cx="8507896" cy="578192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Ogni volta che ti cerco,   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ogni volta che t’invoco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Sempre mi accogli Signor.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Grandi sono i tuoi prodigi,   Tu sei buono verso tutti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Santo Tu regni tra noi.</a:t>
            </a:r>
          </a:p>
          <a:p>
            <a:pPr algn="ctr">
              <a:spcBef>
                <a:spcPts val="0"/>
              </a:spcBef>
            </a:pP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4270503" y="224563"/>
            <a:ext cx="3436985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383423717"/>
      </p:ext>
    </p:extLst>
  </p:cSld>
  <p:clrMapOvr>
    <a:masterClrMapping/>
  </p:clrMapOvr>
</p:sld>
</file>

<file path=ppt/slides/slide1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024059" y="1"/>
            <a:ext cx="8560903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Quale gioia è star con Te Gesù, vivo e vicino,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Bello è dar lode a Te,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Tu sei il Signor!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Quale dono è aver creduto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in Te che non mi abbandoni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Io per sempre abiterò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la Tua  casa mio Re.</a:t>
            </a:r>
          </a:p>
        </p:txBody>
      </p:sp>
    </p:spTree>
    <p:extLst>
      <p:ext uri="{BB962C8B-B14F-4D97-AF65-F5344CB8AC3E}">
        <p14:creationId xmlns:p14="http://schemas.microsoft.com/office/powerpoint/2010/main" val="1760012152"/>
      </p:ext>
    </p:extLst>
  </p:cSld>
  <p:clrMapOvr>
    <a:masterClrMapping/>
  </p:clrMapOvr>
</p:sld>
</file>

<file path=ppt/slides/slide1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024059" y="749030"/>
            <a:ext cx="85609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Hai guarito il mio dolore,    hai cambiato questo cuore: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Oggi rinasco Signor.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Grandi sono i Tuoi prodigi,    Tu sei buono verso tutti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Santo Tu regni tra noi.</a:t>
            </a:r>
          </a:p>
        </p:txBody>
      </p:sp>
    </p:spTree>
    <p:extLst>
      <p:ext uri="{BB962C8B-B14F-4D97-AF65-F5344CB8AC3E}">
        <p14:creationId xmlns:p14="http://schemas.microsoft.com/office/powerpoint/2010/main" val="2139348376"/>
      </p:ext>
    </p:extLst>
  </p:cSld>
  <p:clrMapOvr>
    <a:masterClrMapping/>
  </p:clrMapOvr>
</p:sld>
</file>

<file path=ppt/slides/slide1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024059" y="1"/>
            <a:ext cx="8560903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Quale gioia è star con Te Gesù, vivo e vicino,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Bello è dar lode a Te,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Tu sei il Signor!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Quale dono è aver creduto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in Te che non mi abbandoni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Io per sempre abiterò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la Tua  casa mio Re.</a:t>
            </a:r>
          </a:p>
        </p:txBody>
      </p:sp>
    </p:spTree>
    <p:extLst>
      <p:ext uri="{BB962C8B-B14F-4D97-AF65-F5344CB8AC3E}">
        <p14:creationId xmlns:p14="http://schemas.microsoft.com/office/powerpoint/2010/main" val="495447910"/>
      </p:ext>
    </p:extLst>
  </p:cSld>
  <p:clrMapOvr>
    <a:masterClrMapping/>
  </p:clrMapOvr>
</p:sld>
</file>

<file path=ppt/slides/slide1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024059" y="749030"/>
            <a:ext cx="85609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Hai salvato la mia vita,     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hai aperto la mia bocca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Canto per Te mio Signor.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Grandi sono i Tuoi prodigi,   Tu sei buono verso tutti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Santo Tu regni tra noi.</a:t>
            </a:r>
          </a:p>
        </p:txBody>
      </p:sp>
    </p:spTree>
    <p:extLst>
      <p:ext uri="{BB962C8B-B14F-4D97-AF65-F5344CB8AC3E}">
        <p14:creationId xmlns:p14="http://schemas.microsoft.com/office/powerpoint/2010/main" val="3611575704"/>
      </p:ext>
    </p:extLst>
  </p:cSld>
  <p:clrMapOvr>
    <a:masterClrMapping/>
  </p:clrMapOvr>
</p:sld>
</file>

<file path=ppt/slides/slide1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024059" y="1"/>
            <a:ext cx="8560903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Quale gioia è star con Te Gesù, vivo e vicino,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Bello è dar lode a Te,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Tu sei il Signor!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Quale dono è aver creduto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in Te che non mi abbandoni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Io per sempre abiterò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con Te Signor</a:t>
            </a:r>
          </a:p>
        </p:txBody>
      </p:sp>
    </p:spTree>
    <p:extLst>
      <p:ext uri="{BB962C8B-B14F-4D97-AF65-F5344CB8AC3E}">
        <p14:creationId xmlns:p14="http://schemas.microsoft.com/office/powerpoint/2010/main" val="1695927769"/>
      </p:ext>
    </p:extLst>
  </p:cSld>
  <p:clrMapOvr>
    <a:masterClrMapping/>
  </p:clrMapOvr>
</p:sld>
</file>

<file path=ppt/slides/slide1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024059" y="1"/>
            <a:ext cx="8560903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Quale gioia è star con Te Gesù, vivo e vicino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Bello è dar lode a Te,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Tu sei il Signor!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Quale dono è aver creduto in Te che non mi abbandoni,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io per sempre abiterò la Tua casa mio Re…</a:t>
            </a:r>
          </a:p>
        </p:txBody>
      </p:sp>
    </p:spTree>
    <p:extLst>
      <p:ext uri="{BB962C8B-B14F-4D97-AF65-F5344CB8AC3E}">
        <p14:creationId xmlns:p14="http://schemas.microsoft.com/office/powerpoint/2010/main" val="322025859"/>
      </p:ext>
    </p:extLst>
  </p:cSld>
  <p:clrMapOvr>
    <a:masterClrMapping/>
  </p:clrMapOvr>
</p:sld>
</file>

<file path=ppt/slides/slide1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9" y="0"/>
            <a:ext cx="8560903" cy="10064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 Vivo e vicino,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Tu sei il Signor!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Quale dono è aver creduto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in Te che non mi abbandoni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Io per sempre </a:t>
            </a:r>
            <a:r>
              <a:rPr lang="it-IT" sz="5400" b="1" i="1">
                <a:latin typeface="Calibri" panose="020F0502020204030204" pitchFamily="34" charset="0"/>
                <a:cs typeface="Calibri" panose="020F0502020204030204" pitchFamily="34" charset="0"/>
              </a:rPr>
              <a:t>abiterò </a:t>
            </a:r>
          </a:p>
          <a:p>
            <a:pPr algn="ctr"/>
            <a:r>
              <a:rPr lang="it-IT" sz="5400" b="1" i="1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Tua casa mio Re.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La Tua casa mio Re.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Tu sei il Signor, mio Re!</a:t>
            </a:r>
          </a:p>
          <a:p>
            <a:pPr algn="ctr"/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37260"/>
      </p:ext>
    </p:extLst>
  </p:cSld>
  <p:clrMapOvr>
    <a:masterClrMapping/>
  </p:clrMapOvr>
</p:sld>
</file>

<file path=ppt/slides/slide1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Quanta sete</a:t>
            </a:r>
          </a:p>
        </p:txBody>
      </p:sp>
    </p:spTree>
    <p:extLst>
      <p:ext uri="{BB962C8B-B14F-4D97-AF65-F5344CB8AC3E}">
        <p14:creationId xmlns:p14="http://schemas.microsoft.com/office/powerpoint/2010/main" val="2009622649"/>
      </p:ext>
    </p:extLst>
  </p:cSld>
  <p:clrMapOvr>
    <a:masterClrMapping/>
  </p:clrMapOvr>
</p:sld>
</file>

<file path=ppt/slides/slide1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722" y="224564"/>
            <a:ext cx="4370249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Quanta sete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3705" y="851507"/>
            <a:ext cx="9398034" cy="578192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Quanta sete nel mio cuore: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solo in Dio si spegnerà.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Quanta attesa di salvezza: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solo in Dio si sazierà.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L'acqua viva che egli dà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sempre fresca sgorgherà.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882097" y="224563"/>
            <a:ext cx="6505161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Comunione</a:t>
            </a:r>
          </a:p>
        </p:txBody>
      </p:sp>
    </p:spTree>
    <p:extLst>
      <p:ext uri="{BB962C8B-B14F-4D97-AF65-F5344CB8AC3E}">
        <p14:creationId xmlns:p14="http://schemas.microsoft.com/office/powerpoint/2010/main" val="2339793517"/>
      </p:ext>
    </p:extLst>
  </p:cSld>
  <p:clrMapOvr>
    <a:masterClrMapping/>
  </p:clrMapOvr>
</p:sld>
</file>

<file path=ppt/slides/slide1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0591" y="2331953"/>
            <a:ext cx="8030817" cy="219409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18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Il Signore è la mia vita,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il Signore è la mia gioia.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19262"/>
      </p:ext>
    </p:extLst>
  </p:cSld>
  <p:clrMapOvr>
    <a:masterClrMapping/>
  </p:clrMapOvr>
</p:sld>
</file>

<file path=ppt/slides/slide1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7791" y="727501"/>
            <a:ext cx="10410091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 la strada si fa oscura,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spero in lui: mi guiderà.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 l'angoscia mi tormenta,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spero in lui: mi salverà.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Non si scorda mai di me,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presto a me riapparirà.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167365"/>
      </p:ext>
    </p:extLst>
  </p:cSld>
  <p:clrMapOvr>
    <a:masterClrMapping/>
  </p:clrMapOvr>
</p:sld>
</file>

<file path=ppt/slides/slide1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0591" y="2331953"/>
            <a:ext cx="8030817" cy="219409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18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Il Signore è la mia vita,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il Signore è la mia gioia.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945611"/>
      </p:ext>
    </p:extLst>
  </p:cSld>
  <p:clrMapOvr>
    <a:masterClrMapping/>
  </p:clrMapOvr>
</p:sld>
</file>

<file path=ppt/slides/slide1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98806" y="727501"/>
            <a:ext cx="10410091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Nel mattino io ti invoco: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tu, mio Dio, risponderai.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Nella sera rendo grazie: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tu, mio Dio, ascolterai.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Al tuo monte salirò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 vicino ti vedrò.</a:t>
            </a:r>
          </a:p>
        </p:txBody>
      </p:sp>
    </p:spTree>
    <p:extLst>
      <p:ext uri="{BB962C8B-B14F-4D97-AF65-F5344CB8AC3E}">
        <p14:creationId xmlns:p14="http://schemas.microsoft.com/office/powerpoint/2010/main" val="2987628629"/>
      </p:ext>
    </p:extLst>
  </p:cSld>
  <p:clrMapOvr>
    <a:masterClrMapping/>
  </p:clrMapOvr>
</p:sld>
</file>

<file path=ppt/slides/slide1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0591" y="2331953"/>
            <a:ext cx="8030817" cy="219409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18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Il Signore è la mia vita,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il Signore è la mia gioia.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894797"/>
      </p:ext>
    </p:extLst>
  </p:cSld>
  <p:clrMapOvr>
    <a:masterClrMapping/>
  </p:clrMapOvr>
</p:sld>
</file>

<file path=ppt/slides/slide1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Questo è il giorno</a:t>
            </a:r>
          </a:p>
        </p:txBody>
      </p:sp>
    </p:spTree>
    <p:extLst>
      <p:ext uri="{BB962C8B-B14F-4D97-AF65-F5344CB8AC3E}">
        <p14:creationId xmlns:p14="http://schemas.microsoft.com/office/powerpoint/2010/main" val="2613500853"/>
      </p:ext>
    </p:extLst>
  </p:cSld>
  <p:clrMapOvr>
    <a:masterClrMapping/>
  </p:clrMapOvr>
</p:sld>
</file>

<file path=ppt/slides/slide1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2873" y="794580"/>
            <a:ext cx="501925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Questo è il giorno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96983" y="2035082"/>
            <a:ext cx="9398034" cy="578192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Questo è il giorno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che ha fatto il Signore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rallegriamoci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ed in esso esultiamo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843419" y="200562"/>
            <a:ext cx="6505161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Salmo</a:t>
            </a:r>
          </a:p>
        </p:txBody>
      </p:sp>
    </p:spTree>
    <p:extLst>
      <p:ext uri="{BB962C8B-B14F-4D97-AF65-F5344CB8AC3E}">
        <p14:creationId xmlns:p14="http://schemas.microsoft.com/office/powerpoint/2010/main" val="350477119"/>
      </p:ext>
    </p:extLst>
  </p:cSld>
  <p:clrMapOvr>
    <a:masterClrMapping/>
  </p:clrMapOvr>
</p:sld>
</file>

<file path=ppt/slides/slide1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60C4F02-F19C-49F8-A355-C96107FA6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 dei Re</a:t>
            </a:r>
          </a:p>
        </p:txBody>
      </p:sp>
    </p:spTree>
    <p:extLst>
      <p:ext uri="{BB962C8B-B14F-4D97-AF65-F5344CB8AC3E}">
        <p14:creationId xmlns:p14="http://schemas.microsoft.com/office/powerpoint/2010/main" val="2652719040"/>
      </p:ext>
    </p:extLst>
  </p:cSld>
  <p:clrMapOvr>
    <a:masterClrMapping/>
  </p:clrMapOvr>
</p:sld>
</file>

<file path=ppt/slides/slide1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723" y="224564"/>
            <a:ext cx="2656234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 DEI 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851509"/>
            <a:ext cx="8507896" cy="578192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Hai sollevato i nostri volti dalla polvere,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le nostre colpe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hai portato su di te.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Signore ti sei fatto uomo in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tutto come noi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per amore.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882097" y="224563"/>
            <a:ext cx="6505161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Comunione</a:t>
            </a:r>
          </a:p>
        </p:txBody>
      </p:sp>
    </p:spTree>
    <p:extLst>
      <p:ext uri="{BB962C8B-B14F-4D97-AF65-F5344CB8AC3E}">
        <p14:creationId xmlns:p14="http://schemas.microsoft.com/office/powerpoint/2010/main" val="2749995158"/>
      </p:ext>
    </p:extLst>
  </p:cSld>
  <p:clrMapOvr>
    <a:masterClrMapping/>
  </p:clrMapOvr>
</p:sld>
</file>

<file path=ppt/slides/slide1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11898" y="1111814"/>
            <a:ext cx="8030817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18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Figlio dell'Altissimo povero tra i poveri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vieni a dimorare tra noi,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Dio dell'impossibile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 di tutti secoli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vieni nella tua maestà.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457310"/>
      </p:ext>
    </p:extLst>
  </p:cSld>
  <p:clrMapOvr>
    <a:masterClrMapping/>
  </p:clrMapOvr>
</p:sld>
</file>

<file path=ppt/slides/slide1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46853" y="410822"/>
            <a:ext cx="7898295" cy="604297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 dei Re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 popoli ti acclamano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 cieli ti proclamano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 dei Re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Luce degli uomini regna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col tuo amore tra noi……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Oh   </a:t>
            </a:r>
            <a:r>
              <a:rPr lang="it-IT" sz="5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Oh</a:t>
            </a: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 </a:t>
            </a:r>
            <a:r>
              <a:rPr lang="it-IT" sz="5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Oh</a:t>
            </a: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 </a:t>
            </a:r>
            <a:r>
              <a:rPr lang="it-IT" sz="5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Oh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155503"/>
      </p:ext>
    </p:extLst>
  </p:cSld>
  <p:clrMapOvr>
    <a:masterClrMapping/>
  </p:clrMapOvr>
</p:sld>
</file>

<file path=ppt/slides/slide1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85392" y="526777"/>
            <a:ext cx="7739269" cy="611256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Ci hai riscattati dalla stretta delle tenebre </a:t>
            </a:r>
            <a:r>
              <a:rPr lang="it-IT" sz="5400" b="1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perchè</a:t>
            </a:r>
            <a: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potessimo glorificare Te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Hai riversato in noi la vita del tuo Spirito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per amore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6600" b="1" dirty="0">
              <a:solidFill>
                <a:schemeClr val="tx1"/>
              </a:solidFill>
              <a:latin typeface="Brush Script MT" panose="030608020404060703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35356"/>
      </p:ext>
    </p:extLst>
  </p:cSld>
  <p:clrMapOvr>
    <a:masterClrMapping/>
  </p:clrMapOvr>
</p:sld>
</file>

<file path=ppt/slides/slide1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11898" y="1111814"/>
            <a:ext cx="8030817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18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Figlio dell'Altissimo povero tra i poveri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vieni a dimorare tra noi,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Dio dell'impossibile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 di tutti secoli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vieni nella tua maestà.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188707"/>
      </p:ext>
    </p:extLst>
  </p:cSld>
  <p:clrMapOvr>
    <a:masterClrMapping/>
  </p:clrMapOvr>
</p:sld>
</file>

<file path=ppt/slides/slide1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46853" y="410822"/>
            <a:ext cx="7898295" cy="604297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 dei Re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 popoli ti acclamano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 cieli ti proclamano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 dei Re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Luce degli uomini regna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col tuo amore tra noi……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Oh   </a:t>
            </a:r>
            <a:r>
              <a:rPr lang="it-IT" sz="5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Oh</a:t>
            </a: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 </a:t>
            </a:r>
            <a:r>
              <a:rPr lang="it-IT" sz="5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Oh</a:t>
            </a: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 </a:t>
            </a:r>
            <a:r>
              <a:rPr lang="it-IT" sz="5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Oh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412535"/>
      </p:ext>
    </p:extLst>
  </p:cSld>
  <p:clrMapOvr>
    <a:masterClrMapping/>
  </p:clrMapOvr>
</p:sld>
</file>

<file path=ppt/slides/slide1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166" y="1759229"/>
            <a:ext cx="7739269" cy="333954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Tua è la Gloria per sempre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Tua è la Gloria per sempre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Gloria      </a:t>
            </a:r>
            <a:r>
              <a:rPr lang="it-IT" sz="5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Gloria</a:t>
            </a: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Gloria      </a:t>
            </a:r>
            <a:r>
              <a:rPr lang="it-IT" sz="5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Gloria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6600" b="1" dirty="0">
              <a:solidFill>
                <a:schemeClr val="tx1"/>
              </a:solidFill>
              <a:latin typeface="Brush Script MT" panose="030608020404060703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535008"/>
      </p:ext>
    </p:extLst>
  </p:cSld>
  <p:clrMapOvr>
    <a:masterClrMapping/>
  </p:clrMapOvr>
</p:sld>
</file>

<file path=ppt/slides/slide1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11898" y="1111814"/>
            <a:ext cx="8030817" cy="540299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1800" dirty="0">
                <a:solidFill>
                  <a:schemeClr val="tx1"/>
                </a:solidFill>
                <a:latin typeface="Brush Script MT" panose="030608020404060703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Figlio dell'Altissimo povero tra i poveri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vieni a dimorare tra noi,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Dio dell'impossibile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 di tutti secoli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vieni nella tua maestà.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38111"/>
      </p:ext>
    </p:extLst>
  </p:cSld>
  <p:clrMapOvr>
    <a:masterClrMapping/>
  </p:clrMapOvr>
</p:sld>
</file>

<file path=ppt/slides/slide1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46853" y="410822"/>
            <a:ext cx="7898295" cy="604297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 dei Re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 popoli ti acclamano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 cieli ti proclamano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 dei Re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Luce degli uomini regna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col tuo amore tra noi……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Oh   </a:t>
            </a:r>
            <a:r>
              <a:rPr lang="it-IT" sz="5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Oh</a:t>
            </a: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 </a:t>
            </a:r>
            <a:r>
              <a:rPr lang="it-IT" sz="5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Oh</a:t>
            </a: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 </a:t>
            </a:r>
            <a:r>
              <a:rPr lang="it-IT" sz="5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Oh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138758"/>
      </p:ext>
    </p:extLst>
  </p:cSld>
  <p:clrMapOvr>
    <a:masterClrMapping/>
  </p:clrMapOvr>
</p:sld>
</file>

<file path=ppt/slides/slide1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C5B7AD49-B4E3-4969-BE2C-8FBBE9F4E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 di gloria</a:t>
            </a:r>
          </a:p>
        </p:txBody>
      </p:sp>
    </p:spTree>
    <p:extLst>
      <p:ext uri="{BB962C8B-B14F-4D97-AF65-F5344CB8AC3E}">
        <p14:creationId xmlns:p14="http://schemas.microsoft.com/office/powerpoint/2010/main" val="2773877312"/>
      </p:ext>
    </p:extLst>
  </p:cSld>
  <p:clrMapOvr>
    <a:masterClrMapping/>
  </p:clrMapOvr>
</p:sld>
</file>

<file path=ppt/slides/slide1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2000" y="907984"/>
            <a:ext cx="4440358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 di Gloria  </a:t>
            </a:r>
            <a:r>
              <a:rPr lang="it-IT" sz="2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(115)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892027" y="249458"/>
            <a:ext cx="3882886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156091" y="2226478"/>
            <a:ext cx="949217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Ho incontrato te, Gesù,</a:t>
            </a:r>
            <a:b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ogni cosa in me è cambiata,</a:t>
            </a:r>
            <a:b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tutta la mia vita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ora ti appartiene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348091"/>
      </p:ext>
    </p:extLst>
  </p:cSld>
  <p:clrMapOvr>
    <a:masterClrMapping/>
  </p:clrMapOvr>
</p:sld>
</file>

<file path=ppt/slides/slide1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152064" y="1034133"/>
            <a:ext cx="9788511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br>
              <a:rPr lang="it-IT" sz="5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tutto il mio passato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io lo affido a te,</a:t>
            </a:r>
            <a:b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Gesù, Re di gloria, mio Signor.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409373"/>
      </p:ext>
    </p:extLst>
  </p:cSld>
  <p:clrMapOvr>
    <a:masterClrMapping/>
  </p:clrMapOvr>
</p:sld>
</file>

<file path=ppt/slides/slide1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86438" y="1169052"/>
            <a:ext cx="8949041" cy="3913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Tutto in te riposa,</a:t>
            </a:r>
            <a:b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mia mente, il mio cuore,</a:t>
            </a:r>
            <a:b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trovo pace in te Signor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mi dai la gioia.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842521"/>
      </p:ext>
    </p:extLst>
  </p:cSld>
  <p:clrMapOvr>
    <a:masterClrMapping/>
  </p:clrMapOvr>
</p:sld>
</file>

<file path=ppt/slides/slide1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08354" y="1472054"/>
            <a:ext cx="9175292" cy="3913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Voglio stare insieme a te, non lasciarti mai,</a:t>
            </a:r>
            <a:b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Gesù, Re di gloria,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mio Signor.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683663"/>
      </p:ext>
    </p:extLst>
  </p:cSld>
  <p:clrMapOvr>
    <a:masterClrMapping/>
  </p:clrMapOvr>
</p:sld>
</file>

<file path=ppt/slides/slide1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805639" y="412345"/>
            <a:ext cx="1106544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Dal tuo amore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chi mi separerà,</a:t>
            </a:r>
            <a:b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sulla croce hai dato la vita per me.</a:t>
            </a:r>
            <a:b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Una corona di gloria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 darai</a:t>
            </a:r>
            <a:b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quando un giorno ti vedrò.</a:t>
            </a:r>
            <a:endParaRPr lang="it-IT" sz="60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218716"/>
      </p:ext>
    </p:extLst>
  </p:cSld>
  <p:clrMapOvr>
    <a:masterClrMapping/>
  </p:clrMapOvr>
</p:sld>
</file>

<file path=ppt/slides/slide1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86438" y="1169052"/>
            <a:ext cx="8949041" cy="3913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Tutto in te riposa,</a:t>
            </a:r>
            <a:b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mia mente, il mio cuore,</a:t>
            </a:r>
            <a:b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trovo pace in te Signor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 mi dai la gioia vera.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532742"/>
      </p:ext>
    </p:extLst>
  </p:cSld>
  <p:clrMapOvr>
    <a:masterClrMapping/>
  </p:clrMapOvr>
</p:sld>
</file>

<file path=ppt/slides/slide1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08354" y="1472054"/>
            <a:ext cx="9175292" cy="3913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Voglio stare insieme a te, non lasciarti mai,</a:t>
            </a:r>
            <a:b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Gesù, Re di gloria,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mio Signor.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929185"/>
      </p:ext>
    </p:extLst>
  </p:cSld>
  <p:clrMapOvr>
    <a:masterClrMapping/>
  </p:clrMapOvr>
</p:sld>
</file>

<file path=ppt/slides/slide1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805639" y="412345"/>
            <a:ext cx="1106544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Dal tuo amore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chi mi separerà,</a:t>
            </a:r>
            <a:b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sulla croce hai dato la vita per me.</a:t>
            </a:r>
            <a:b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Una corona di gloria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 darai</a:t>
            </a:r>
            <a:b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quando un giorno ti vedrò.</a:t>
            </a:r>
            <a:endParaRPr lang="it-IT" sz="60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534708"/>
      </p:ext>
    </p:extLst>
  </p:cSld>
  <p:clrMapOvr>
    <a:masterClrMapping/>
  </p:clrMapOvr>
</p:sld>
</file>

<file path=ppt/slides/slide1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805639" y="412345"/>
            <a:ext cx="1106544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Dal tuo amore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chi mi separerà,</a:t>
            </a:r>
            <a:b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sulla croce hai dato la vita per me.</a:t>
            </a:r>
            <a:b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Una corona di gloria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 darai</a:t>
            </a:r>
            <a:b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quando un giorno ti vedrò.</a:t>
            </a:r>
            <a:endParaRPr lang="it-IT" sz="60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00926"/>
      </p:ext>
    </p:extLst>
  </p:cSld>
  <p:clrMapOvr>
    <a:masterClrMapping/>
  </p:clrMapOvr>
</p:sld>
</file>

<file path=ppt/slides/slide1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2327285"/>
            <a:ext cx="8309114" cy="2067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60"/>
              </a:spcAft>
            </a:pPr>
            <a:r>
              <a:rPr lang="it-IT" sz="6000" b="1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Io Ti aspetto mio Signor</a:t>
            </a:r>
          </a:p>
          <a:p>
            <a:pPr algn="ctr">
              <a:spcAft>
                <a:spcPts val="960"/>
              </a:spcAft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 Ti aspetto mio Re</a:t>
            </a:r>
            <a:endParaRPr lang="it-IT" sz="60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572880"/>
      </p:ext>
    </p:extLst>
  </p:cSld>
  <p:clrMapOvr>
    <a:masterClrMapping/>
  </p:clrMapOvr>
</p:sld>
</file>

<file path=ppt/slides/slide1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031" y="36208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Regina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coeli</a:t>
            </a:r>
            <a:endParaRPr lang="it-IT" sz="60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246396"/>
      </p:ext>
    </p:extLst>
  </p:cSld>
  <p:clrMapOvr>
    <a:masterClrMapping/>
  </p:clrMapOvr>
</p:sld>
</file>

<file path=ppt/slides/slide1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1816" y="1088577"/>
            <a:ext cx="6956819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Regina </a:t>
            </a:r>
            <a:r>
              <a:rPr lang="it-IT" sz="48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Caeli</a:t>
            </a:r>
            <a:endParaRPr lang="it-IT" sz="48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223889" y="2121026"/>
            <a:ext cx="9363725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Regína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caeli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laetáre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ctr"/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allelúia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Quia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quem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merúisti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portáre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ctr"/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allelúia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9ADCEC32-6EE8-46FB-A07A-EF87F2897ABB}"/>
              </a:ext>
            </a:extLst>
          </p:cNvPr>
          <p:cNvSpPr txBox="1">
            <a:spLocks/>
          </p:cNvSpPr>
          <p:nvPr/>
        </p:nvSpPr>
        <p:spPr>
          <a:xfrm>
            <a:off x="4214192" y="343908"/>
            <a:ext cx="347206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1002189149"/>
      </p:ext>
    </p:extLst>
  </p:cSld>
  <p:clrMapOvr>
    <a:masterClrMapping/>
  </p:clrMapOvr>
</p:sld>
</file>

<file path=ppt/slides/slide1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637889"/>
            <a:ext cx="8560903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Resurréxit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sicut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dixit,</a:t>
            </a:r>
          </a:p>
          <a:p>
            <a:pPr algn="ctr"/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allelúia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Ora pro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nobis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Deum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ctr"/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allelúia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8477739"/>
      </p:ext>
    </p:extLst>
  </p:cSld>
  <p:clrMapOvr>
    <a:masterClrMapping/>
  </p:clrMapOvr>
</p:sld>
</file>

<file path=ppt/slides/slide1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031" y="36208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Resta accanto a me</a:t>
            </a:r>
          </a:p>
        </p:txBody>
      </p:sp>
    </p:spTree>
    <p:extLst>
      <p:ext uri="{BB962C8B-B14F-4D97-AF65-F5344CB8AC3E}">
        <p14:creationId xmlns:p14="http://schemas.microsoft.com/office/powerpoint/2010/main" val="355140187"/>
      </p:ext>
    </p:extLst>
  </p:cSld>
  <p:clrMapOvr>
    <a:masterClrMapping/>
  </p:clrMapOvr>
</p:sld>
</file>

<file path=ppt/slides/slide1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0664" y="1125738"/>
            <a:ext cx="6396228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Resta accanto a me 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(79)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00B2D448-F997-4649-B63B-DD938B853C16}"/>
              </a:ext>
            </a:extLst>
          </p:cNvPr>
          <p:cNvSpPr txBox="1">
            <a:spLocks/>
          </p:cNvSpPr>
          <p:nvPr/>
        </p:nvSpPr>
        <p:spPr>
          <a:xfrm>
            <a:off x="4722743" y="434207"/>
            <a:ext cx="347206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650380" y="2051594"/>
            <a:ext cx="9616797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Ora vado sulla mia strada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con l’amore tuo che mi guida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 Signore ovunque io vada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resta accanto a me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26615"/>
      </p:ext>
    </p:extLst>
  </p:cSld>
  <p:clrMapOvr>
    <a:masterClrMapping/>
  </p:clrMapOvr>
</p:sld>
</file>

<file path=ppt/slides/slide1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163808" y="1536174"/>
            <a:ext cx="986438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Io ti prego, stammi vicino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ogni passo del mio cammino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Ogni notte, ogni mattino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resta accanto a me.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460698"/>
      </p:ext>
    </p:extLst>
  </p:cSld>
  <p:clrMapOvr>
    <a:masterClrMapping/>
  </p:clrMapOvr>
</p:sld>
</file>

<file path=ppt/slides/slide1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300111" y="131226"/>
            <a:ext cx="11591778" cy="7386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Il tuo sguardo puro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sia luce per me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la tua parola sia voce per me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io trovi il senso del mio andare     Solo in te…</a:t>
            </a:r>
            <a:endParaRPr lang="it-IT" sz="6000" b="1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Nel tuo fedele amare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Il mio perché.</a:t>
            </a:r>
          </a:p>
          <a:p>
            <a:pPr algn="ctr">
              <a:buNone/>
            </a:pPr>
            <a:endParaRPr lang="it-IT" sz="5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6672999"/>
      </p:ext>
    </p:extLst>
  </p:cSld>
  <p:clrMapOvr>
    <a:masterClrMapping/>
  </p:clrMapOvr>
</p:sld>
</file>

<file path=ppt/slides/slide1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294635" y="1484490"/>
            <a:ext cx="960272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Ora vado sulla mia strada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con l’amore tuo che mi guida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 Signore ovunque io vada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resta accanto a me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122660"/>
      </p:ext>
    </p:extLst>
  </p:cSld>
  <p:clrMapOvr>
    <a:masterClrMapping/>
  </p:clrMapOvr>
</p:sld>
</file>

<file path=ppt/slides/slide1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163808" y="1536174"/>
            <a:ext cx="986438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Io ti prego, stammi vicino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ogni passo del mio cammino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Ogni notte, ogni mattino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resta accanto a me.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829882"/>
      </p:ext>
    </p:extLst>
  </p:cSld>
  <p:clrMapOvr>
    <a:masterClrMapping/>
  </p:clrMapOvr>
</p:sld>
</file>

<file path=ppt/slides/slide1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64223" y="1536174"/>
            <a:ext cx="85609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Fa’ che chi mi guarda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non veda che Te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Fa che chi mi ascolta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non senta che Te</a:t>
            </a:r>
          </a:p>
        </p:txBody>
      </p:sp>
    </p:spTree>
    <p:extLst>
      <p:ext uri="{BB962C8B-B14F-4D97-AF65-F5344CB8AC3E}">
        <p14:creationId xmlns:p14="http://schemas.microsoft.com/office/powerpoint/2010/main" val="2271538968"/>
      </p:ext>
    </p:extLst>
  </p:cSld>
  <p:clrMapOvr>
    <a:masterClrMapping/>
  </p:clrMapOvr>
</p:sld>
</file>

<file path=ppt/slides/slide1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9" y="1305342"/>
            <a:ext cx="856090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chi pensa a me fa 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che nel cuore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pensi a Te…</a:t>
            </a:r>
          </a:p>
          <a:p>
            <a:pPr algn="ctr">
              <a:buNone/>
            </a:pPr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trovi quell’amore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che hai dato a me.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119919"/>
      </p:ext>
    </p:extLst>
  </p:cSld>
  <p:clrMapOvr>
    <a:masterClrMapping/>
  </p:clrMapOvr>
</p:sld>
</file>

<file path=ppt/slides/slide1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294635" y="1484490"/>
            <a:ext cx="960272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Ora vado sulla mia strada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con l’amore tuo che mi guida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 Signore ovunque io vada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resta accanto a me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850359"/>
      </p:ext>
    </p:extLst>
  </p:cSld>
  <p:clrMapOvr>
    <a:masterClrMapping/>
  </p:clrMapOvr>
</p:sld>
</file>

<file path=ppt/slides/slide1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163808" y="1536174"/>
            <a:ext cx="986438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Io ti prego, stammi vicino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ogni passo del mio cammino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Ogni notte, ogni mattino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resta accanto a me.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809672"/>
      </p:ext>
    </p:extLst>
  </p:cSld>
  <p:clrMapOvr>
    <a:masterClrMapping/>
  </p:clrMapOvr>
</p:sld>
</file>

<file path=ppt/slides/slide1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949935" y="2308949"/>
            <a:ext cx="85609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Resta accanto a me </a:t>
            </a:r>
          </a:p>
          <a:p>
            <a:pPr algn="ctr">
              <a:buNone/>
            </a:pPr>
            <a:r>
              <a:rPr lang="it-IT" sz="6000" b="1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Resta accanto a me.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35310"/>
      </p:ext>
    </p:extLst>
  </p:cSld>
  <p:clrMapOvr>
    <a:masterClrMapping/>
  </p:clrMapOvr>
</p:sld>
</file>

<file path=ppt/slides/slide1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031" y="36208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Risurrezione</a:t>
            </a:r>
          </a:p>
        </p:txBody>
      </p:sp>
    </p:spTree>
    <p:extLst>
      <p:ext uri="{BB962C8B-B14F-4D97-AF65-F5344CB8AC3E}">
        <p14:creationId xmlns:p14="http://schemas.microsoft.com/office/powerpoint/2010/main" val="2293968610"/>
      </p:ext>
    </p:extLst>
  </p:cSld>
  <p:clrMapOvr>
    <a:masterClrMapping/>
  </p:clrMapOvr>
</p:sld>
</file>

<file path=ppt/slides/slide1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7063" y="317142"/>
            <a:ext cx="3472068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Risurrezione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921566" y="808804"/>
            <a:ext cx="8746435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gioia ci hai dato,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Signore del cielo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Signore del grande universo!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gioia ci hai dato,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vestito di luce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Vestito di gloria infinita,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vestito di gloria infinita!</a:t>
            </a:r>
            <a:endParaRPr lang="it-IT" sz="5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00B2D448-F997-4649-B63B-DD938B853C16}"/>
              </a:ext>
            </a:extLst>
          </p:cNvPr>
          <p:cNvSpPr txBox="1">
            <a:spLocks/>
          </p:cNvSpPr>
          <p:nvPr/>
        </p:nvSpPr>
        <p:spPr>
          <a:xfrm>
            <a:off x="2623933" y="294128"/>
            <a:ext cx="347206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3369074775"/>
      </p:ext>
    </p:extLst>
  </p:cSld>
  <p:clrMapOvr>
    <a:masterClrMapping/>
  </p:clrMapOvr>
</p:sld>
</file>

<file path=ppt/slides/slide1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524000" y="397566"/>
            <a:ext cx="9157252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Vederti risorto,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vederti Signore,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Il cuore sta per impazzire!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sei ritornato,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sei qui tra noi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cs typeface="Calibri" panose="020F0502020204030204" pitchFamily="34" charset="0"/>
              </a:rPr>
              <a:t>E adesso Ti avremo per sempre,</a:t>
            </a:r>
            <a:br>
              <a:rPr lang="it-IT" sz="5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cs typeface="Calibri" panose="020F0502020204030204" pitchFamily="34" charset="0"/>
              </a:rPr>
              <a:t>E adesso Ti avremo per sempre</a:t>
            </a:r>
          </a:p>
        </p:txBody>
      </p:sp>
    </p:spTree>
    <p:extLst>
      <p:ext uri="{BB962C8B-B14F-4D97-AF65-F5344CB8AC3E}">
        <p14:creationId xmlns:p14="http://schemas.microsoft.com/office/powerpoint/2010/main" val="1461671495"/>
      </p:ext>
    </p:extLst>
  </p:cSld>
  <p:clrMapOvr>
    <a:masterClrMapping/>
  </p:clrMapOvr>
</p:sld>
</file>

<file path=ppt/slides/slide1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09531" y="1"/>
            <a:ext cx="8958470" cy="670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Chi cercate, donne, quaggiù,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Chi cercate, donne, quaggiù?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cs typeface="Calibri" panose="020F0502020204030204" pitchFamily="34" charset="0"/>
              </a:rPr>
              <a:t>Quello che era morto non è qui:</a:t>
            </a:r>
            <a:br>
              <a:rPr lang="it-IT" sz="5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è risorto, sì! come aveva detto anche a voi,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Voi gridate a tutti che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è risorto Lui,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 tutti che è risorto Lui!</a:t>
            </a:r>
            <a:endParaRPr lang="it-IT" sz="5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17470"/>
      </p:ext>
    </p:extLst>
  </p:cSld>
  <p:clrMapOvr>
    <a:masterClrMapping/>
  </p:clrMapOvr>
</p:sld>
</file>

<file path=ppt/slides/slide1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921566" y="131927"/>
            <a:ext cx="8746435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hai vinto il mondo, Gesù,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hai vinto il mondo, Gesù,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Liberiamo la felicità!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la morte, no, non esiste più, l'hai vinta Tu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hai salvato tutti noi,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Uomini con Te, tutti noi,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Uomini con Te.</a:t>
            </a:r>
            <a:endParaRPr lang="it-IT" sz="5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561025"/>
      </p:ext>
    </p:extLst>
  </p:cSld>
  <p:clrMapOvr>
    <a:masterClrMapping/>
  </p:clrMapOvr>
</p:sld>
</file>

<file path=ppt/slides/slide1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921566" y="474345"/>
            <a:ext cx="8746435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gioia ci hai dato,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Signore del cielo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Signore del grande universo!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gioia ci hai dato,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vestito di luce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Vestito di gloria infinita,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vestito di gloria infinita!</a:t>
            </a:r>
            <a:endParaRPr lang="it-IT" sz="5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101414"/>
      </p:ext>
    </p:extLst>
  </p:cSld>
  <p:clrMapOvr>
    <a:masterClrMapping/>
  </p:clrMapOvr>
</p:sld>
</file>

<file path=ppt/slides/slide1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524000" y="397566"/>
            <a:ext cx="9157252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Vederti risorto,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vederti Signore,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Il cuore sta per impazzire!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sei ritornato,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sei qui tra noi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cs typeface="Calibri" panose="020F0502020204030204" pitchFamily="34" charset="0"/>
              </a:rPr>
              <a:t>E adesso Ti avremo per sempre,</a:t>
            </a:r>
            <a:br>
              <a:rPr lang="it-IT" sz="5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cs typeface="Calibri" panose="020F0502020204030204" pitchFamily="34" charset="0"/>
              </a:rPr>
              <a:t>E adesso Ti avremo per sempre</a:t>
            </a:r>
          </a:p>
        </p:txBody>
      </p:sp>
    </p:spTree>
    <p:extLst>
      <p:ext uri="{BB962C8B-B14F-4D97-AF65-F5344CB8AC3E}">
        <p14:creationId xmlns:p14="http://schemas.microsoft.com/office/powerpoint/2010/main" val="3768833019"/>
      </p:ext>
    </p:extLst>
  </p:cSld>
  <p:clrMapOvr>
    <a:masterClrMapping/>
  </p:clrMapOvr>
</p:sld>
</file>

<file path=ppt/slides/slide1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1377630"/>
            <a:ext cx="874643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Uomini con Te, 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Uomini con Te.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gioia ci hai dato,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Ti avremo per sempre</a:t>
            </a:r>
          </a:p>
        </p:txBody>
      </p:sp>
    </p:spTree>
    <p:extLst>
      <p:ext uri="{BB962C8B-B14F-4D97-AF65-F5344CB8AC3E}">
        <p14:creationId xmlns:p14="http://schemas.microsoft.com/office/powerpoint/2010/main" val="1690442973"/>
      </p:ext>
    </p:extLst>
  </p:cSld>
  <p:clrMapOvr>
    <a:masterClrMapping/>
  </p:clrMapOvr>
</p:sld>
</file>

<file path=ppt/slides/slide1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3183169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Saldo il mio cuore</a:t>
            </a:r>
          </a:p>
        </p:txBody>
      </p:sp>
    </p:spTree>
    <p:extLst>
      <p:ext uri="{BB962C8B-B14F-4D97-AF65-F5344CB8AC3E}">
        <p14:creationId xmlns:p14="http://schemas.microsoft.com/office/powerpoint/2010/main" val="2382496388"/>
      </p:ext>
    </p:extLst>
  </p:cSld>
  <p:clrMapOvr>
    <a:masterClrMapping/>
  </p:clrMapOvr>
</p:sld>
</file>

<file path=ppt/slides/slide1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281794" y="2128401"/>
            <a:ext cx="928539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Saldo è il mio cuore, Dio mio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 te canterà l'anima mia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Destatevi arpa e cetra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Voglio svegliare l'aurora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6B8A3D00-5EA0-4240-8EB0-53DA09E7A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6287" y="1121080"/>
            <a:ext cx="6059423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Saldo il mio cuore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373C03A1-7C00-44F7-9E36-26744F799176}"/>
              </a:ext>
            </a:extLst>
          </p:cNvPr>
          <p:cNvSpPr txBox="1">
            <a:spLocks/>
          </p:cNvSpPr>
          <p:nvPr/>
        </p:nvSpPr>
        <p:spPr>
          <a:xfrm>
            <a:off x="3379302" y="348082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iniziale</a:t>
            </a:r>
          </a:p>
        </p:txBody>
      </p:sp>
    </p:spTree>
    <p:extLst>
      <p:ext uri="{BB962C8B-B14F-4D97-AF65-F5344CB8AC3E}">
        <p14:creationId xmlns:p14="http://schemas.microsoft.com/office/powerpoint/2010/main" val="1388471196"/>
      </p:ext>
    </p:extLst>
  </p:cSld>
  <p:clrMapOvr>
    <a:masterClrMapping/>
  </p:clrMapOvr>
</p:sld>
</file>

<file path=ppt/slides/slide1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073604" y="936099"/>
            <a:ext cx="1029516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 te la mia lode tra le genti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Perché fino ai cieli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è il tuo amore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Sorgi ed innalzati, o Dio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splenda sul mondo la tua gloria</a:t>
            </a:r>
          </a:p>
        </p:txBody>
      </p:sp>
    </p:spTree>
    <p:extLst>
      <p:ext uri="{BB962C8B-B14F-4D97-AF65-F5344CB8AC3E}">
        <p14:creationId xmlns:p14="http://schemas.microsoft.com/office/powerpoint/2010/main" val="3559089503"/>
      </p:ext>
    </p:extLst>
  </p:cSld>
  <p:clrMapOvr>
    <a:masterClrMapping/>
  </p:clrMapOvr>
</p:sld>
</file>

<file path=ppt/slides/slide1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073604" y="936099"/>
            <a:ext cx="1029516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Con te noi faremo cose grandi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Con te noi convertiremo 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il mondo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Tu sei nostra luce e conforto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Forza, rifugio, o Signore</a:t>
            </a:r>
          </a:p>
        </p:txBody>
      </p:sp>
    </p:spTree>
    <p:extLst>
      <p:ext uri="{BB962C8B-B14F-4D97-AF65-F5344CB8AC3E}">
        <p14:creationId xmlns:p14="http://schemas.microsoft.com/office/powerpoint/2010/main" val="64534742"/>
      </p:ext>
    </p:extLst>
  </p:cSld>
  <p:clrMapOvr>
    <a:masterClrMapping/>
  </p:clrMapOvr>
</p:sld>
</file>

<file path=ppt/slides/slide1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073604" y="936099"/>
            <a:ext cx="1029516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te noi andremo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il mondo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Inni canteremo alla tua gloria Donaci la grazia, Signore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Annunceremo il tuo amore</a:t>
            </a:r>
          </a:p>
        </p:txBody>
      </p:sp>
    </p:spTree>
    <p:extLst>
      <p:ext uri="{BB962C8B-B14F-4D97-AF65-F5344CB8AC3E}">
        <p14:creationId xmlns:p14="http://schemas.microsoft.com/office/powerpoint/2010/main" val="3045507195"/>
      </p:ext>
    </p:extLst>
  </p:cSld>
  <p:clrMapOvr>
    <a:masterClrMapping/>
  </p:clrMapOvr>
</p:sld>
</file>

<file path=ppt/slides/slide1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3183169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Francesco</a:t>
            </a:r>
          </a:p>
        </p:txBody>
      </p:sp>
    </p:spTree>
    <p:extLst>
      <p:ext uri="{BB962C8B-B14F-4D97-AF65-F5344CB8AC3E}">
        <p14:creationId xmlns:p14="http://schemas.microsoft.com/office/powerpoint/2010/main" val="614253951"/>
      </p:ext>
    </p:extLst>
  </p:cSld>
  <p:clrMapOvr>
    <a:masterClrMapping/>
  </p:clrMapOvr>
</p:sld>
</file>

<file path=ppt/slides/slide1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1562" y="981263"/>
            <a:ext cx="5216118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Francesco    </a:t>
            </a:r>
            <a:r>
              <a:rPr lang="it-IT" sz="36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(26)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00B2D448-F997-4649-B63B-DD938B853C16}"/>
              </a:ext>
            </a:extLst>
          </p:cNvPr>
          <p:cNvSpPr txBox="1">
            <a:spLocks/>
          </p:cNvSpPr>
          <p:nvPr/>
        </p:nvSpPr>
        <p:spPr>
          <a:xfrm>
            <a:off x="4280711" y="360535"/>
            <a:ext cx="347206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0" y="1880817"/>
            <a:ext cx="12459242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Signore, fa' di me un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Tuo strumento, fa' di me uno strumento della Tua pace: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dov'è odio che io porti l'amore,</a:t>
            </a:r>
          </a:p>
          <a:p>
            <a:pPr algn="ctr"/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541029"/>
      </p:ext>
    </p:extLst>
  </p:cSld>
  <p:clrMapOvr>
    <a:masterClrMapping/>
  </p:clrMapOvr>
</p:sld>
</file>

<file path=ppt/slides/slide1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B41C005-D3E5-FA3E-3CA7-E404C04CCF5C}"/>
              </a:ext>
            </a:extLst>
          </p:cNvPr>
          <p:cNvSpPr txBox="1"/>
          <p:nvPr/>
        </p:nvSpPr>
        <p:spPr>
          <a:xfrm>
            <a:off x="473813" y="1687173"/>
            <a:ext cx="11718187" cy="3225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dov'è offesa che io porti il perdono;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dov'è dubbio che io porti la fede,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dov'è discordia che io porti l'unione;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518927"/>
      </p:ext>
    </p:extLst>
  </p:cSld>
  <p:clrMapOvr>
    <a:masterClrMapping/>
  </p:clrMapOvr>
</p:sld>
</file>

<file path=ppt/slides/slide1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E16F8F7-AE1E-D106-D50E-7586DA52FBDB}"/>
              </a:ext>
            </a:extLst>
          </p:cNvPr>
          <p:cNvSpPr txBox="1"/>
          <p:nvPr/>
        </p:nvSpPr>
        <p:spPr>
          <a:xfrm>
            <a:off x="234018" y="1226480"/>
            <a:ext cx="11914646" cy="4315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6000" b="1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dov'è errore che io porti verità,</a:t>
            </a:r>
            <a:endParaRPr lang="it-IT" sz="6000" b="1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chi dispera che io porti la speranza;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dov'errore che io porti verità,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chi dispera che io porti la speranza.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100526"/>
      </p:ext>
    </p:extLst>
  </p:cSld>
  <p:clrMapOvr>
    <a:masterClrMapping/>
  </p:clrMapOvr>
</p:sld>
</file>

<file path=ppt/slides/slide1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DF05E955-228E-9F43-4DB6-1F03CD62CBC6}"/>
              </a:ext>
            </a:extLst>
          </p:cNvPr>
          <p:cNvSpPr txBox="1"/>
          <p:nvPr/>
        </p:nvSpPr>
        <p:spPr>
          <a:xfrm>
            <a:off x="416030" y="168244"/>
            <a:ext cx="11775970" cy="6584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Maestro dammi Tu </a:t>
            </a: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 cuore grande,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 sia goccia  di rugiada </a:t>
            </a: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 il mondo,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 sia voce di speranza, che sia </a:t>
            </a: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 buon mattino per il giorno </a:t>
            </a: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 ogni uomo.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371714"/>
      </p:ext>
    </p:extLst>
  </p:cSld>
  <p:clrMapOvr>
    <a:masterClrMapping/>
  </p:clrMapOvr>
</p:sld>
</file>

<file path=ppt/slides/slide1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AF873AE7-60AF-9958-6FC9-224131F55FCB}"/>
              </a:ext>
            </a:extLst>
          </p:cNvPr>
          <p:cNvSpPr txBox="1"/>
          <p:nvPr/>
        </p:nvSpPr>
        <p:spPr>
          <a:xfrm>
            <a:off x="531935" y="1250602"/>
            <a:ext cx="11022496" cy="4315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con gli ultimi del mondo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sia il mio passo lieto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nella povertà,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nella povertà.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039979"/>
      </p:ext>
    </p:extLst>
  </p:cSld>
  <p:clrMapOvr>
    <a:masterClrMapping/>
  </p:clrMapOvr>
</p:sld>
</file>

<file path=ppt/slides/slide1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DF05E955-228E-9F43-4DB6-1F03CD62CBC6}"/>
              </a:ext>
            </a:extLst>
          </p:cNvPr>
          <p:cNvSpPr txBox="1"/>
          <p:nvPr/>
        </p:nvSpPr>
        <p:spPr>
          <a:xfrm>
            <a:off x="416030" y="168244"/>
            <a:ext cx="11775970" cy="6584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Maestro dammi Tu </a:t>
            </a: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 cuore grande,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 sia goccia  di rugiada </a:t>
            </a: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 il mondo,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 sia voce di speranza, che sia </a:t>
            </a: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 buon mattino per il giorno </a:t>
            </a: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 ogni uomo.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526570"/>
      </p:ext>
    </p:extLst>
  </p:cSld>
  <p:clrMapOvr>
    <a:masterClrMapping/>
  </p:clrMapOvr>
</p:sld>
</file>

<file path=ppt/slides/slide1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AF873AE7-60AF-9958-6FC9-224131F55FCB}"/>
              </a:ext>
            </a:extLst>
          </p:cNvPr>
          <p:cNvSpPr txBox="1"/>
          <p:nvPr/>
        </p:nvSpPr>
        <p:spPr>
          <a:xfrm>
            <a:off x="531935" y="1250602"/>
            <a:ext cx="11022496" cy="4315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con gli ultimi del mondo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sia il mio passo lieto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nella povertà,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nella povertà.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94167"/>
      </p:ext>
    </p:extLst>
  </p:cSld>
  <p:clrMapOvr>
    <a:masterClrMapping/>
  </p:clrMapOvr>
</p:sld>
</file>

<file path=ppt/slides/slide1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37DF6F9D-D9A8-106A-7E06-1DCC3B967790}"/>
              </a:ext>
            </a:extLst>
          </p:cNvPr>
          <p:cNvSpPr txBox="1"/>
          <p:nvPr/>
        </p:nvSpPr>
        <p:spPr>
          <a:xfrm>
            <a:off x="1164791" y="875577"/>
            <a:ext cx="10803835" cy="521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Signore fa' di me il Tuo canto,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fa' di me il Tuo canto di pace,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chi è triste che io porti la gioia,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it-IT" sz="60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a chi è nel buio che io porti </a:t>
            </a:r>
          </a:p>
          <a:p>
            <a:pPr algn="ctr">
              <a:buNone/>
            </a:pPr>
            <a:r>
              <a:rPr lang="it-IT" sz="60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la luce.</a:t>
            </a:r>
            <a:endParaRPr lang="it-IT" sz="6000" dirty="0"/>
          </a:p>
        </p:txBody>
      </p:sp>
    </p:spTree>
    <p:extLst>
      <p:ext uri="{BB962C8B-B14F-4D97-AF65-F5344CB8AC3E}">
        <p14:creationId xmlns:p14="http://schemas.microsoft.com/office/powerpoint/2010/main" val="1198621903"/>
      </p:ext>
    </p:extLst>
  </p:cSld>
  <p:clrMapOvr>
    <a:masterClrMapping/>
  </p:clrMapOvr>
</p:sld>
</file>

<file path=ppt/slides/slide1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460AE664-1AB9-146D-A58E-DB5E9EFDB826}"/>
              </a:ext>
            </a:extLst>
          </p:cNvPr>
          <p:cNvSpPr txBox="1"/>
          <p:nvPr/>
        </p:nvSpPr>
        <p:spPr>
          <a:xfrm>
            <a:off x="921472" y="1236755"/>
            <a:ext cx="10664687" cy="428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È donando che si ama la vita,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è servendo che si vive con gioia;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Perdonando si trova il perdono,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it-IT" sz="60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è morendo che si vive in eterno;</a:t>
            </a:r>
            <a:endParaRPr lang="it-IT" sz="6000" dirty="0"/>
          </a:p>
        </p:txBody>
      </p:sp>
    </p:spTree>
    <p:extLst>
      <p:ext uri="{BB962C8B-B14F-4D97-AF65-F5344CB8AC3E}">
        <p14:creationId xmlns:p14="http://schemas.microsoft.com/office/powerpoint/2010/main" val="3018485126"/>
      </p:ext>
    </p:extLst>
  </p:cSld>
  <p:clrMapOvr>
    <a:masterClrMapping/>
  </p:clrMapOvr>
</p:sld>
</file>

<file path=ppt/slides/slide1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74F44AB7-E7E2-93B4-9061-F478D2A136CA}"/>
              </a:ext>
            </a:extLst>
          </p:cNvPr>
          <p:cNvSpPr txBox="1"/>
          <p:nvPr/>
        </p:nvSpPr>
        <p:spPr>
          <a:xfrm>
            <a:off x="892419" y="1832898"/>
            <a:ext cx="1025584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Perdonando si trova il perdono,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it-IT" sz="6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è morendo che si vive </a:t>
            </a:r>
          </a:p>
          <a:p>
            <a:pPr algn="ctr">
              <a:buNone/>
            </a:pPr>
            <a:r>
              <a:rPr lang="it-IT" sz="6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eterno.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56140"/>
      </p:ext>
    </p:extLst>
  </p:cSld>
  <p:clrMapOvr>
    <a:masterClrMapping/>
  </p:clrMapOvr>
</p:sld>
</file>

<file path=ppt/slides/slide1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DF05E955-228E-9F43-4DB6-1F03CD62CBC6}"/>
              </a:ext>
            </a:extLst>
          </p:cNvPr>
          <p:cNvSpPr txBox="1"/>
          <p:nvPr/>
        </p:nvSpPr>
        <p:spPr>
          <a:xfrm>
            <a:off x="416030" y="168244"/>
            <a:ext cx="11775970" cy="6584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Maestro dammi Tu </a:t>
            </a: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 cuore grande,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 sia goccia  di rugiada </a:t>
            </a: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 il mondo,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 sia voce di speranza, che sia </a:t>
            </a: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 buon mattino per il giorno </a:t>
            </a: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 ogni uomo.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028517"/>
      </p:ext>
    </p:extLst>
  </p:cSld>
  <p:clrMapOvr>
    <a:masterClrMapping/>
  </p:clrMapOvr>
</p:sld>
</file>

<file path=ppt/slides/slide1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AF873AE7-60AF-9958-6FC9-224131F55FCB}"/>
              </a:ext>
            </a:extLst>
          </p:cNvPr>
          <p:cNvSpPr txBox="1"/>
          <p:nvPr/>
        </p:nvSpPr>
        <p:spPr>
          <a:xfrm>
            <a:off x="531935" y="1250602"/>
            <a:ext cx="11022496" cy="4315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con gli ultimi del mondo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sia il mio passo lieto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nella povertà,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nella povertà.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252001"/>
      </p:ext>
    </p:extLst>
  </p:cSld>
  <p:clrMapOvr>
    <a:masterClrMapping/>
  </p:clrMapOvr>
</p:sld>
</file>

<file path=ppt/slides/slide1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DF05E955-228E-9F43-4DB6-1F03CD62CBC6}"/>
              </a:ext>
            </a:extLst>
          </p:cNvPr>
          <p:cNvSpPr txBox="1"/>
          <p:nvPr/>
        </p:nvSpPr>
        <p:spPr>
          <a:xfrm>
            <a:off x="416030" y="168244"/>
            <a:ext cx="11775970" cy="6584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Maestro dammi Tu </a:t>
            </a: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 cuore grande,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 sia goccia  di rugiada </a:t>
            </a: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 il mondo,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 sia voce di speranza, che sia </a:t>
            </a: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 buon mattino per il giorno </a:t>
            </a:r>
          </a:p>
          <a:p>
            <a:pPr algn="ctr"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 ogni uomo.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54304"/>
      </p:ext>
    </p:extLst>
  </p:cSld>
  <p:clrMapOvr>
    <a:masterClrMapping/>
  </p:clrMapOvr>
</p:sld>
</file>

<file path=ppt/slides/slide1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AF873AE7-60AF-9958-6FC9-224131F55FCB}"/>
              </a:ext>
            </a:extLst>
          </p:cNvPr>
          <p:cNvSpPr txBox="1"/>
          <p:nvPr/>
        </p:nvSpPr>
        <p:spPr>
          <a:xfrm>
            <a:off x="531935" y="1250602"/>
            <a:ext cx="11022496" cy="4315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con gli ultimi del mondo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sia il mio passo lieto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nella povertà,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6000" b="1" i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nella povertà.</a:t>
            </a:r>
            <a:endParaRPr lang="it-IT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171815"/>
      </p:ext>
    </p:extLst>
  </p:cSld>
  <p:clrMapOvr>
    <a:masterClrMapping/>
  </p:clrMapOvr>
</p:sld>
</file>

<file path=ppt/slides/slide1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3183169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Salve dolce Vergine</a:t>
            </a:r>
          </a:p>
        </p:txBody>
      </p:sp>
    </p:spTree>
    <p:extLst>
      <p:ext uri="{BB962C8B-B14F-4D97-AF65-F5344CB8AC3E}">
        <p14:creationId xmlns:p14="http://schemas.microsoft.com/office/powerpoint/2010/main" val="3674332779"/>
      </p:ext>
    </p:extLst>
  </p:cSld>
  <p:clrMapOvr>
    <a:masterClrMapping/>
  </p:clrMapOvr>
</p:sld>
</file>

<file path=ppt/slides/slide1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2128401"/>
            <a:ext cx="87464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Salve dolce Vergine,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salve dolce Madre,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in Te esulta tutta la terra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i cori degli angeli.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6B8A3D00-5EA0-4240-8EB0-53DA09E7A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6287" y="1121080"/>
            <a:ext cx="6059423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Salve </a:t>
            </a:r>
            <a:r>
              <a:rPr lang="it-IT" sz="48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dolceVergine</a:t>
            </a:r>
            <a:endParaRPr lang="it-IT" sz="48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373C03A1-7C00-44F7-9E36-26744F799176}"/>
              </a:ext>
            </a:extLst>
          </p:cNvPr>
          <p:cNvSpPr txBox="1">
            <a:spLocks/>
          </p:cNvSpPr>
          <p:nvPr/>
        </p:nvSpPr>
        <p:spPr>
          <a:xfrm>
            <a:off x="3379302" y="348082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2723328657"/>
      </p:ext>
    </p:extLst>
  </p:cSld>
  <p:clrMapOvr>
    <a:masterClrMapping/>
  </p:clrMapOvr>
</p:sld>
</file>

<file path=ppt/slides/slide1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1536174"/>
            <a:ext cx="87464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Tempio santo del Signore.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Gloria delle vergini,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giardino del Paradiso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soavissimo fiore</a:t>
            </a:r>
          </a:p>
        </p:txBody>
      </p:sp>
    </p:spTree>
    <p:extLst>
      <p:ext uri="{BB962C8B-B14F-4D97-AF65-F5344CB8AC3E}">
        <p14:creationId xmlns:p14="http://schemas.microsoft.com/office/powerpoint/2010/main" val="2592874027"/>
      </p:ext>
    </p:extLst>
  </p:cSld>
  <p:clrMapOvr>
    <a:masterClrMapping/>
  </p:clrMapOvr>
</p:sld>
</file>

<file path=ppt/slides/slide1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1536174"/>
            <a:ext cx="87464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Salve dolce Vergine,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salve dolce Madre,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in Te esulta tutta la terra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i cori degli angeli.</a:t>
            </a:r>
          </a:p>
        </p:txBody>
      </p:sp>
    </p:spTree>
    <p:extLst>
      <p:ext uri="{BB962C8B-B14F-4D97-AF65-F5344CB8AC3E}">
        <p14:creationId xmlns:p14="http://schemas.microsoft.com/office/powerpoint/2010/main" val="1707417999"/>
      </p:ext>
    </p:extLst>
  </p:cSld>
  <p:clrMapOvr>
    <a:masterClrMapping/>
  </p:clrMapOvr>
</p:sld>
</file>

<file path=ppt/slides/slide1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1536174"/>
            <a:ext cx="87464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Paradiso mistico,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fonte sigillata,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Signore in Te germoglia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l'albero della vita</a:t>
            </a:r>
          </a:p>
        </p:txBody>
      </p:sp>
    </p:spTree>
    <p:extLst>
      <p:ext uri="{BB962C8B-B14F-4D97-AF65-F5344CB8AC3E}">
        <p14:creationId xmlns:p14="http://schemas.microsoft.com/office/powerpoint/2010/main" val="1254705068"/>
      </p:ext>
    </p:extLst>
  </p:cSld>
  <p:clrMapOvr>
    <a:masterClrMapping/>
  </p:clrMapOvr>
</p:sld>
</file>

<file path=ppt/slides/slide1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1536174"/>
            <a:ext cx="87464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Salve dolce Vergine,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salve dolce Madre,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in Te esulta tutta la terra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i cori degli angeli.</a:t>
            </a:r>
          </a:p>
        </p:txBody>
      </p:sp>
    </p:spTree>
    <p:extLst>
      <p:ext uri="{BB962C8B-B14F-4D97-AF65-F5344CB8AC3E}">
        <p14:creationId xmlns:p14="http://schemas.microsoft.com/office/powerpoint/2010/main" val="1934960387"/>
      </p:ext>
    </p:extLst>
  </p:cSld>
  <p:clrMapOvr>
    <a:masterClrMapping/>
  </p:clrMapOvr>
</p:sld>
</file>

<file path=ppt/slides/slide1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3183169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Salve Regina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Gregoriano</a:t>
            </a:r>
          </a:p>
        </p:txBody>
      </p:sp>
    </p:spTree>
    <p:extLst>
      <p:ext uri="{BB962C8B-B14F-4D97-AF65-F5344CB8AC3E}">
        <p14:creationId xmlns:p14="http://schemas.microsoft.com/office/powerpoint/2010/main" val="1652664587"/>
      </p:ext>
    </p:extLst>
  </p:cSld>
  <p:clrMapOvr>
    <a:masterClrMapping/>
  </p:clrMapOvr>
</p:sld>
</file>

<file path=ppt/slides/slide1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2128401"/>
            <a:ext cx="87464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Salve, Regina,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Mater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misericordiae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vita,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dulcedo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et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spes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nostra, salve.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6B8A3D00-5EA0-4240-8EB0-53DA09E7A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6287" y="1121080"/>
            <a:ext cx="6059423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Salve Regina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373C03A1-7C00-44F7-9E36-26744F799176}"/>
              </a:ext>
            </a:extLst>
          </p:cNvPr>
          <p:cNvSpPr txBox="1">
            <a:spLocks/>
          </p:cNvSpPr>
          <p:nvPr/>
        </p:nvSpPr>
        <p:spPr>
          <a:xfrm>
            <a:off x="3379302" y="348082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103494698"/>
      </p:ext>
    </p:extLst>
  </p:cSld>
  <p:clrMapOvr>
    <a:masterClrMapping/>
  </p:clrMapOvr>
</p:sld>
</file>

<file path=ppt/slides/slide1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1074509"/>
            <a:ext cx="874643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Ad te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clamamus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>
              <a:defRPr/>
            </a:pP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exsules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filii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Hevae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ad te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suspiramus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>
              <a:defRPr/>
            </a:pP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gementes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flentes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hac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lacrimarum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valle.</a:t>
            </a:r>
          </a:p>
        </p:txBody>
      </p:sp>
    </p:spTree>
    <p:extLst>
      <p:ext uri="{BB962C8B-B14F-4D97-AF65-F5344CB8AC3E}">
        <p14:creationId xmlns:p14="http://schemas.microsoft.com/office/powerpoint/2010/main" val="673040785"/>
      </p:ext>
    </p:extLst>
  </p:cSld>
  <p:clrMapOvr>
    <a:masterClrMapping/>
  </p:clrMapOvr>
</p:sld>
</file>

<file path=ppt/slides/slide1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1817185"/>
            <a:ext cx="87464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Eia ergo,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advocata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nostra,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illos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tuos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misericordes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defRPr/>
            </a:pP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oculos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ad nos converte.</a:t>
            </a:r>
          </a:p>
        </p:txBody>
      </p:sp>
    </p:spTree>
    <p:extLst>
      <p:ext uri="{BB962C8B-B14F-4D97-AF65-F5344CB8AC3E}">
        <p14:creationId xmlns:p14="http://schemas.microsoft.com/office/powerpoint/2010/main" val="426310788"/>
      </p:ext>
    </p:extLst>
  </p:cSld>
  <p:clrMapOvr>
    <a:masterClrMapping/>
  </p:clrMapOvr>
</p:sld>
</file>

<file path=ppt/slides/slide1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510747" y="612844"/>
            <a:ext cx="917050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Et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Jesum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benedictum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fructum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ventris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tui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ctr">
              <a:defRPr/>
            </a:pP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nobis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 post hoc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exsilium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ostende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clemens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 O pia,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 dulcis Virgo Maria.</a:t>
            </a:r>
          </a:p>
        </p:txBody>
      </p:sp>
    </p:spTree>
    <p:extLst>
      <p:ext uri="{BB962C8B-B14F-4D97-AF65-F5344CB8AC3E}">
        <p14:creationId xmlns:p14="http://schemas.microsoft.com/office/powerpoint/2010/main" val="287088613"/>
      </p:ext>
    </p:extLst>
  </p:cSld>
  <p:clrMapOvr>
    <a:masterClrMapping/>
  </p:clrMapOvr>
</p:sld>
</file>

<file path=ppt/slides/slide1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3183169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Salve Regina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Verde</a:t>
            </a:r>
          </a:p>
        </p:txBody>
      </p:sp>
    </p:spTree>
    <p:extLst>
      <p:ext uri="{BB962C8B-B14F-4D97-AF65-F5344CB8AC3E}">
        <p14:creationId xmlns:p14="http://schemas.microsoft.com/office/powerpoint/2010/main" val="3620977905"/>
      </p:ext>
    </p:extLst>
  </p:cSld>
  <p:clrMapOvr>
    <a:masterClrMapping/>
  </p:clrMapOvr>
</p:sld>
</file>

<file path=ppt/slides/slide1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77" y="1688185"/>
            <a:ext cx="874643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Salve Regina, Madre di misericordia.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Vita, dolcezza, speranza nostra, salve!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Salve Regina! 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6B8A3D00-5EA0-4240-8EB0-53DA09E7A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113" y="875040"/>
            <a:ext cx="7597173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Salve Regina – </a:t>
            </a:r>
            <a:r>
              <a:rPr lang="it-IT" sz="48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Verde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(46)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373C03A1-7C00-44F7-9E36-26744F799176}"/>
              </a:ext>
            </a:extLst>
          </p:cNvPr>
          <p:cNvSpPr txBox="1">
            <a:spLocks/>
          </p:cNvSpPr>
          <p:nvPr/>
        </p:nvSpPr>
        <p:spPr>
          <a:xfrm>
            <a:off x="3379302" y="348082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1020095596"/>
      </p:ext>
    </p:extLst>
  </p:cSld>
  <p:clrMapOvr>
    <a:masterClrMapping/>
  </p:clrMapOvr>
</p:sld>
</file>

<file path=ppt/slides/slide1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1074509"/>
            <a:ext cx="874643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Salve Regina, Madre di misericordia.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Vita, dolcezza, speranza nostra, salve!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Salve Regina! </a:t>
            </a:r>
          </a:p>
        </p:txBody>
      </p:sp>
    </p:spTree>
    <p:extLst>
      <p:ext uri="{BB962C8B-B14F-4D97-AF65-F5344CB8AC3E}">
        <p14:creationId xmlns:p14="http://schemas.microsoft.com/office/powerpoint/2010/main" val="3057395065"/>
      </p:ext>
    </p:extLst>
  </p:cSld>
  <p:clrMapOvr>
    <a:masterClrMapping/>
  </p:clrMapOvr>
</p:sld>
</file>

<file path=ppt/slides/slide1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612844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 te ricorriamo,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esuli figli di Eva.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 te sospiriamo, piangenti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 questa valle di lacrime.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Avvocata nostra,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volgi a noi gli occhi tuoi.</a:t>
            </a:r>
          </a:p>
        </p:txBody>
      </p:sp>
    </p:spTree>
    <p:extLst>
      <p:ext uri="{BB962C8B-B14F-4D97-AF65-F5344CB8AC3E}">
        <p14:creationId xmlns:p14="http://schemas.microsoft.com/office/powerpoint/2010/main" val="434418407"/>
      </p:ext>
    </p:extLst>
  </p:cSld>
  <p:clrMapOvr>
    <a:masterClrMapping/>
  </p:clrMapOvr>
</p:sld>
</file>

<file path=ppt/slides/slide1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533378" y="612844"/>
            <a:ext cx="976766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Mostraci, dopo quest'esilio,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frutto del tuo seno, Gesù.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Salve Regina, Madre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 misericordia.</a:t>
            </a:r>
          </a:p>
          <a:p>
            <a:pPr algn="ctr">
              <a:defRPr/>
            </a:pPr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O clemente, o pia, </a:t>
            </a:r>
          </a:p>
          <a:p>
            <a:pPr algn="ctr">
              <a:defRPr/>
            </a:pPr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o dolce Vergine Maria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54519"/>
      </p:ext>
    </p:extLst>
  </p:cSld>
  <p:clrMapOvr>
    <a:masterClrMapping/>
  </p:clrMapOvr>
</p:sld>
</file>

<file path=ppt/slides/slide1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1997839"/>
            <a:ext cx="87464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Salve Regina!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Salve Regina, salve,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salve!</a:t>
            </a:r>
          </a:p>
        </p:txBody>
      </p:sp>
    </p:spTree>
    <p:extLst>
      <p:ext uri="{BB962C8B-B14F-4D97-AF65-F5344CB8AC3E}">
        <p14:creationId xmlns:p14="http://schemas.microsoft.com/office/powerpoint/2010/main" val="991579527"/>
      </p:ext>
    </p:extLst>
  </p:cSld>
  <p:clrMapOvr>
    <a:masterClrMapping/>
  </p:clrMapOvr>
</p:sld>
</file>

<file path=ppt/slides/slide1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031" y="36208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Santa Maria del Cammino</a:t>
            </a:r>
          </a:p>
        </p:txBody>
      </p:sp>
    </p:spTree>
    <p:extLst>
      <p:ext uri="{BB962C8B-B14F-4D97-AF65-F5344CB8AC3E}">
        <p14:creationId xmlns:p14="http://schemas.microsoft.com/office/powerpoint/2010/main" val="1776156102"/>
      </p:ext>
    </p:extLst>
  </p:cSld>
  <p:clrMapOvr>
    <a:masterClrMapping/>
  </p:clrMapOvr>
</p:sld>
</file>

<file path=ppt/slides/slide1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7413" y="970955"/>
            <a:ext cx="6956819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Santa Maria del Cammino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235370" y="2414437"/>
            <a:ext cx="85609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Mentre trascorre la vita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solo tu non sei mai;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Santa Maria del cammino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sempre sarà con te.</a:t>
            </a:r>
          </a:p>
        </p:txBody>
      </p:sp>
    </p:spTree>
    <p:extLst>
      <p:ext uri="{BB962C8B-B14F-4D97-AF65-F5344CB8AC3E}">
        <p14:creationId xmlns:p14="http://schemas.microsoft.com/office/powerpoint/2010/main" val="1678019830"/>
      </p:ext>
    </p:extLst>
  </p:cSld>
  <p:clrMapOvr>
    <a:masterClrMapping/>
  </p:clrMapOvr>
</p:sld>
</file>

<file path=ppt/slides/slide1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1074509"/>
            <a:ext cx="856090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Vieni, o madre,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in mezzo a noi,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vieni Maria quaggiù.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Cammineremo insieme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 te verso la libertà.</a:t>
            </a:r>
          </a:p>
        </p:txBody>
      </p:sp>
    </p:spTree>
    <p:extLst>
      <p:ext uri="{BB962C8B-B14F-4D97-AF65-F5344CB8AC3E}">
        <p14:creationId xmlns:p14="http://schemas.microsoft.com/office/powerpoint/2010/main" val="1869708255"/>
      </p:ext>
    </p:extLst>
  </p:cSld>
  <p:clrMapOvr>
    <a:masterClrMapping/>
  </p:clrMapOvr>
</p:sld>
</file>

<file path=ppt/slides/slide1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540820" y="1536174"/>
            <a:ext cx="911036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Quando qualcuno ti dice: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“Nulla mai cambierà”,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lotta per un mondo nuovo,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lotta per la verità.</a:t>
            </a:r>
          </a:p>
        </p:txBody>
      </p:sp>
    </p:spTree>
    <p:extLst>
      <p:ext uri="{BB962C8B-B14F-4D97-AF65-F5344CB8AC3E}">
        <p14:creationId xmlns:p14="http://schemas.microsoft.com/office/powerpoint/2010/main" val="2467399142"/>
      </p:ext>
    </p:extLst>
  </p:cSld>
  <p:clrMapOvr>
    <a:masterClrMapping/>
  </p:clrMapOvr>
</p:sld>
</file>

<file path=ppt/slides/slide1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1074509"/>
            <a:ext cx="856090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Vieni, o madre,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in mezzo a noi,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vieni Maria quaggiù.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Cammineremo insieme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 te verso la libertà.</a:t>
            </a:r>
          </a:p>
        </p:txBody>
      </p:sp>
    </p:spTree>
    <p:extLst>
      <p:ext uri="{BB962C8B-B14F-4D97-AF65-F5344CB8AC3E}">
        <p14:creationId xmlns:p14="http://schemas.microsoft.com/office/powerpoint/2010/main" val="3824184228"/>
      </p:ext>
    </p:extLst>
  </p:cSld>
  <p:clrMapOvr>
    <a:masterClrMapping/>
  </p:clrMapOvr>
</p:sld>
</file>

<file path=ppt/slides/slide1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1536174"/>
            <a:ext cx="85609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Lungo la strada la gente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chiusa in se stessa va;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offri per primo la mano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 chi è vicino a te.</a:t>
            </a:r>
          </a:p>
        </p:txBody>
      </p:sp>
    </p:spTree>
    <p:extLst>
      <p:ext uri="{BB962C8B-B14F-4D97-AF65-F5344CB8AC3E}">
        <p14:creationId xmlns:p14="http://schemas.microsoft.com/office/powerpoint/2010/main" val="2642502723"/>
      </p:ext>
    </p:extLst>
  </p:cSld>
  <p:clrMapOvr>
    <a:masterClrMapping/>
  </p:clrMapOvr>
</p:sld>
</file>

<file path=ppt/slides/slide1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1074509"/>
            <a:ext cx="856090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Vieni, o madre,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in mezzo a noi,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vieni Maria quaggiù.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Cammineremo insieme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 te verso la libertà.</a:t>
            </a:r>
          </a:p>
        </p:txBody>
      </p:sp>
    </p:spTree>
    <p:extLst>
      <p:ext uri="{BB962C8B-B14F-4D97-AF65-F5344CB8AC3E}">
        <p14:creationId xmlns:p14="http://schemas.microsoft.com/office/powerpoint/2010/main" val="4122550530"/>
      </p:ext>
    </p:extLst>
  </p:cSld>
  <p:clrMapOvr>
    <a:masterClrMapping/>
  </p:clrMapOvr>
</p:sld>
</file>

<file path=ppt/slides/slide1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356829" y="1074509"/>
            <a:ext cx="947834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Quando ti senti ormai stanco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sembra inutile andar,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vai tracciando un cammino: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un altro ti seguirà.</a:t>
            </a:r>
          </a:p>
        </p:txBody>
      </p:sp>
    </p:spTree>
    <p:extLst>
      <p:ext uri="{BB962C8B-B14F-4D97-AF65-F5344CB8AC3E}">
        <p14:creationId xmlns:p14="http://schemas.microsoft.com/office/powerpoint/2010/main" val="4140677280"/>
      </p:ext>
    </p:extLst>
  </p:cSld>
  <p:clrMapOvr>
    <a:masterClrMapping/>
  </p:clrMapOvr>
</p:sld>
</file>

<file path=ppt/slides/slide1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15548" y="1074509"/>
            <a:ext cx="856090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Vieni, o madre,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in mezzo a noi,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vieni Maria quaggiù.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Cammineremo insieme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 te verso la libertà.</a:t>
            </a:r>
          </a:p>
        </p:txBody>
      </p:sp>
    </p:spTree>
    <p:extLst>
      <p:ext uri="{BB962C8B-B14F-4D97-AF65-F5344CB8AC3E}">
        <p14:creationId xmlns:p14="http://schemas.microsoft.com/office/powerpoint/2010/main" val="2905947229"/>
      </p:ext>
    </p:extLst>
  </p:cSld>
  <p:clrMapOvr>
    <a:masterClrMapping/>
  </p:clrMapOvr>
</p:sld>
</file>

<file path=ppt/slides/slide1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031" y="36208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Sanctus –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Giosy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Cento</a:t>
            </a:r>
          </a:p>
        </p:txBody>
      </p:sp>
    </p:spTree>
    <p:extLst>
      <p:ext uri="{BB962C8B-B14F-4D97-AF65-F5344CB8AC3E}">
        <p14:creationId xmlns:p14="http://schemas.microsoft.com/office/powerpoint/2010/main" val="2315080787"/>
      </p:ext>
    </p:extLst>
  </p:cSld>
  <p:clrMapOvr>
    <a:masterClrMapping/>
  </p:clrMapOvr>
</p:sld>
</file>

<file path=ppt/slides/slide1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703" y="655167"/>
            <a:ext cx="7060591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Sanctus – </a:t>
            </a:r>
            <a:r>
              <a:rPr lang="it-IT" sz="48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Giosy</a:t>
            </a:r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Cento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(58)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328246" y="1536174"/>
            <a:ext cx="1153550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Sa-a-nctus  </a:t>
            </a:r>
          </a:p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Sa-a-nctus  </a:t>
            </a:r>
          </a:p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Sa-a-a-nctus</a:t>
            </a:r>
          </a:p>
          <a:p>
            <a:pPr algn="ctr"/>
            <a:r>
              <a:rPr lang="pt-BR" sz="6000" b="1" dirty="0">
                <a:latin typeface="Calibri" panose="020F0502020204030204" pitchFamily="34" charset="0"/>
                <a:cs typeface="Calibri" panose="020F0502020204030204" pitchFamily="34" charset="0"/>
              </a:rPr>
              <a:t>Do-o-mininus Deus Sabaoth.</a:t>
            </a:r>
          </a:p>
        </p:txBody>
      </p:sp>
    </p:spTree>
    <p:extLst>
      <p:ext uri="{BB962C8B-B14F-4D97-AF65-F5344CB8AC3E}">
        <p14:creationId xmlns:p14="http://schemas.microsoft.com/office/powerpoint/2010/main" val="3332143176"/>
      </p:ext>
    </p:extLst>
  </p:cSld>
  <p:clrMapOvr>
    <a:masterClrMapping/>
  </p:clrMapOvr>
</p:sld>
</file>

<file path=ppt/slides/slide1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844061" y="2135077"/>
            <a:ext cx="109165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6000" b="1" dirty="0">
                <a:latin typeface="Calibri" panose="020F0502020204030204" pitchFamily="34" charset="0"/>
                <a:cs typeface="Calibri" panose="020F0502020204030204" pitchFamily="34" charset="0"/>
              </a:rPr>
              <a:t>Pleni sunt cæli et terra gloria tua.</a:t>
            </a:r>
          </a:p>
          <a:p>
            <a:pPr algn="ctr"/>
            <a:r>
              <a:rPr lang="fi-FI" sz="6000" b="1" dirty="0">
                <a:latin typeface="Calibri" panose="020F0502020204030204" pitchFamily="34" charset="0"/>
                <a:cs typeface="Calibri" panose="020F0502020204030204" pitchFamily="34" charset="0"/>
              </a:rPr>
              <a:t>Pleni sunt cæli et terra gloria tua.</a:t>
            </a:r>
          </a:p>
        </p:txBody>
      </p:sp>
    </p:spTree>
    <p:extLst>
      <p:ext uri="{BB962C8B-B14F-4D97-AF65-F5344CB8AC3E}">
        <p14:creationId xmlns:p14="http://schemas.microsoft.com/office/powerpoint/2010/main" val="3028013935"/>
      </p:ext>
    </p:extLst>
  </p:cSld>
  <p:clrMapOvr>
    <a:masterClrMapping/>
  </p:clrMapOvr>
</p:sld>
</file>

<file path=ppt/slides/slide1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844061" y="2135077"/>
            <a:ext cx="109165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6000" b="1" dirty="0">
                <a:latin typeface="Calibri" panose="020F0502020204030204" pitchFamily="34" charset="0"/>
                <a:cs typeface="Calibri" panose="020F0502020204030204" pitchFamily="34" charset="0"/>
              </a:rPr>
              <a:t>Hosanna - Hasanna in excelsis.</a:t>
            </a:r>
          </a:p>
          <a:p>
            <a:pPr algn="ctr"/>
            <a:r>
              <a:rPr lang="sv-SE" sz="6000" b="1" dirty="0">
                <a:latin typeface="Calibri" panose="020F0502020204030204" pitchFamily="34" charset="0"/>
                <a:cs typeface="Calibri" panose="020F0502020204030204" pitchFamily="34" charset="0"/>
              </a:rPr>
              <a:t>Hosanna - Hasanna in excelsis.</a:t>
            </a:r>
          </a:p>
        </p:txBody>
      </p:sp>
    </p:spTree>
    <p:extLst>
      <p:ext uri="{BB962C8B-B14F-4D97-AF65-F5344CB8AC3E}">
        <p14:creationId xmlns:p14="http://schemas.microsoft.com/office/powerpoint/2010/main" val="2585493424"/>
      </p:ext>
    </p:extLst>
  </p:cSld>
  <p:clrMapOvr>
    <a:masterClrMapping/>
  </p:clrMapOvr>
</p:sld>
</file>

<file path=ppt/slides/slide1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844061" y="2135077"/>
            <a:ext cx="1091652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Be-e-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nedictus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qui-i-i-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ivenit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 nomine Domini.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26672"/>
      </p:ext>
    </p:extLst>
  </p:cSld>
  <p:clrMapOvr>
    <a:masterClrMapping/>
  </p:clrMapOvr>
</p:sld>
</file>

<file path=ppt/slides/slide1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37735" y="1333218"/>
            <a:ext cx="1091652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6000" b="1" dirty="0">
                <a:latin typeface="Calibri" panose="020F0502020204030204" pitchFamily="34" charset="0"/>
                <a:cs typeface="Calibri" panose="020F0502020204030204" pitchFamily="34" charset="0"/>
              </a:rPr>
              <a:t>Hosanna - Hasanna in excelsis.</a:t>
            </a:r>
          </a:p>
          <a:p>
            <a:pPr algn="ctr"/>
            <a:r>
              <a:rPr lang="sv-SE" sz="6000" b="1" dirty="0">
                <a:latin typeface="Calibri" panose="020F0502020204030204" pitchFamily="34" charset="0"/>
                <a:cs typeface="Calibri" panose="020F0502020204030204" pitchFamily="34" charset="0"/>
              </a:rPr>
              <a:t>Hosanna - Hasanna in excelsis.</a:t>
            </a:r>
          </a:p>
          <a:p>
            <a:pPr algn="ctr"/>
            <a:r>
              <a:rPr lang="sv-SE" sz="6000" b="1" dirty="0">
                <a:latin typeface="Calibri" panose="020F0502020204030204" pitchFamily="34" charset="0"/>
                <a:cs typeface="Calibri" panose="020F0502020204030204" pitchFamily="34" charset="0"/>
              </a:rPr>
              <a:t>Hosanna - Hasanna in excelsis.</a:t>
            </a:r>
          </a:p>
          <a:p>
            <a:pPr algn="ctr"/>
            <a:r>
              <a:rPr lang="sv-SE" sz="6000" b="1" dirty="0">
                <a:latin typeface="Calibri" panose="020F0502020204030204" pitchFamily="34" charset="0"/>
                <a:cs typeface="Calibri" panose="020F0502020204030204" pitchFamily="34" charset="0"/>
              </a:rPr>
              <a:t>Hosanna - Hosanna in excelsis.</a:t>
            </a:r>
          </a:p>
        </p:txBody>
      </p:sp>
    </p:spTree>
    <p:extLst>
      <p:ext uri="{BB962C8B-B14F-4D97-AF65-F5344CB8AC3E}">
        <p14:creationId xmlns:p14="http://schemas.microsoft.com/office/powerpoint/2010/main" val="588639176"/>
      </p:ext>
    </p:extLst>
  </p:cSld>
  <p:clrMapOvr>
    <a:masterClrMapping/>
  </p:clrMapOvr>
</p:sld>
</file>

<file path=ppt/slides/slide1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031" y="36208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Sanctus –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Lecot</a:t>
            </a:r>
            <a:endParaRPr lang="it-IT" sz="60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526654"/>
      </p:ext>
    </p:extLst>
  </p:cSld>
  <p:clrMapOvr>
    <a:masterClrMapping/>
  </p:clrMapOvr>
</p:sld>
</file>

<file path=ppt/slides/slide1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6288" y="501053"/>
            <a:ext cx="6059423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Sanctus – </a:t>
            </a:r>
            <a:r>
              <a:rPr lang="it-IT" sz="48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Lecot</a:t>
            </a:r>
            <a:endParaRPr lang="it-IT" sz="48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417414" y="2459504"/>
            <a:ext cx="115355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Sanctus, Sanctus, </a:t>
            </a:r>
          </a:p>
          <a:p>
            <a:pPr algn="ctr"/>
            <a:r>
              <a:rPr lang="fr-FR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Sanctus Dominus! </a:t>
            </a:r>
          </a:p>
        </p:txBody>
      </p:sp>
    </p:spTree>
    <p:extLst>
      <p:ext uri="{BB962C8B-B14F-4D97-AF65-F5344CB8AC3E}">
        <p14:creationId xmlns:p14="http://schemas.microsoft.com/office/powerpoint/2010/main" val="3982955541"/>
      </p:ext>
    </p:extLst>
  </p:cSld>
  <p:clrMapOvr>
    <a:masterClrMapping/>
  </p:clrMapOvr>
</p:sld>
</file>

<file path=ppt/slides/slide1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703693" y="799572"/>
            <a:ext cx="1091652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6000" b="1" dirty="0">
                <a:latin typeface="Calibri" panose="020F0502020204030204" pitchFamily="34" charset="0"/>
                <a:cs typeface="Calibri" panose="020F0502020204030204" pitchFamily="34" charset="0"/>
              </a:rPr>
              <a:t>Pleni sunt coeli </a:t>
            </a:r>
          </a:p>
          <a:p>
            <a:pPr algn="ctr"/>
            <a:r>
              <a:rPr lang="fi-FI" sz="6000" b="1" dirty="0">
                <a:latin typeface="Calibri" panose="020F0502020204030204" pitchFamily="34" charset="0"/>
                <a:cs typeface="Calibri" panose="020F0502020204030204" pitchFamily="34" charset="0"/>
              </a:rPr>
              <a:t>et terra gloria tua.</a:t>
            </a:r>
          </a:p>
          <a:p>
            <a:pPr algn="ctr"/>
            <a:endParaRPr lang="fi-FI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i-FI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Sanctus, Sanctus, </a:t>
            </a:r>
          </a:p>
          <a:p>
            <a:pPr algn="ctr"/>
            <a:r>
              <a:rPr lang="fi-FI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Sanctus Dominus!</a:t>
            </a:r>
          </a:p>
        </p:txBody>
      </p:sp>
    </p:spTree>
    <p:extLst>
      <p:ext uri="{BB962C8B-B14F-4D97-AF65-F5344CB8AC3E}">
        <p14:creationId xmlns:p14="http://schemas.microsoft.com/office/powerpoint/2010/main" val="1497318648"/>
      </p:ext>
    </p:extLst>
  </p:cSld>
  <p:clrMapOvr>
    <a:masterClrMapping/>
  </p:clrMapOvr>
</p:sld>
</file>

<file path=ppt/slides/slide1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695671" y="871761"/>
            <a:ext cx="1091652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latin typeface="Calibri" panose="020F0502020204030204" pitchFamily="34" charset="0"/>
                <a:cs typeface="Calibri" panose="020F0502020204030204" pitchFamily="34" charset="0"/>
              </a:rPr>
              <a:t>Benedictus qui </a:t>
            </a:r>
            <a:r>
              <a:rPr lang="fr-FR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venit</a:t>
            </a:r>
            <a:r>
              <a:rPr lang="fr-FR" sz="6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fr-FR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 nomine </a:t>
            </a:r>
            <a:r>
              <a:rPr lang="fr-FR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Domini</a:t>
            </a:r>
            <a:r>
              <a:rPr lang="fr-FR" sz="6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endParaRPr lang="fr-FR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Sanctus, Sanctus, </a:t>
            </a:r>
          </a:p>
          <a:p>
            <a:pPr algn="ctr"/>
            <a:r>
              <a:rPr lang="fr-FR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Sanctus Dominus!</a:t>
            </a:r>
            <a:endParaRPr lang="sv-SE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028092"/>
      </p:ext>
    </p:extLst>
  </p:cSld>
  <p:clrMapOvr>
    <a:masterClrMapping/>
  </p:clrMapOvr>
</p:sld>
</file>

<file path=ppt/slides/slide1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566970" y="931711"/>
            <a:ext cx="1091652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Hosanna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/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hosanna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it-IT" sz="6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excelsis</a:t>
            </a: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Sanctus, Sanctus,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Sanctus Dominus!</a:t>
            </a:r>
          </a:p>
        </p:txBody>
      </p:sp>
    </p:spTree>
    <p:extLst>
      <p:ext uri="{BB962C8B-B14F-4D97-AF65-F5344CB8AC3E}">
        <p14:creationId xmlns:p14="http://schemas.microsoft.com/office/powerpoint/2010/main" val="1620290799"/>
      </p:ext>
    </p:extLst>
  </p:cSld>
  <p:clrMapOvr>
    <a:masterClrMapping/>
  </p:clrMapOvr>
</p:sld>
</file>

<file path=ppt/slides/slide1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031" y="36208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Rosso e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Verde</a:t>
            </a:r>
          </a:p>
        </p:txBody>
      </p:sp>
    </p:spTree>
    <p:extLst>
      <p:ext uri="{BB962C8B-B14F-4D97-AF65-F5344CB8AC3E}">
        <p14:creationId xmlns:p14="http://schemas.microsoft.com/office/powerpoint/2010/main" val="3974915627"/>
      </p:ext>
    </p:extLst>
  </p:cSld>
  <p:clrMapOvr>
    <a:masterClrMapping/>
  </p:clrMapOvr>
</p:sld>
</file>

<file path=ppt/slides/slide1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732" y="264432"/>
            <a:ext cx="7301483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 </a:t>
            </a:r>
            <a:r>
              <a:rPr lang="it-IT" sz="48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Rosso-Verde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(67)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556815" y="902442"/>
            <a:ext cx="907837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Santo, Santo,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Santo il Signore,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Dio dell’universo.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Santo, Santo.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 cieli e la terra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sono pieni della tua gloria.</a:t>
            </a:r>
          </a:p>
        </p:txBody>
      </p:sp>
    </p:spTree>
    <p:extLst>
      <p:ext uri="{BB962C8B-B14F-4D97-AF65-F5344CB8AC3E}">
        <p14:creationId xmlns:p14="http://schemas.microsoft.com/office/powerpoint/2010/main" val="2665528573"/>
      </p:ext>
    </p:extLst>
  </p:cSld>
  <p:clrMapOvr>
    <a:masterClrMapping/>
  </p:clrMapOvr>
</p:sld>
</file>

<file path=ppt/slides/slide1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2107098" y="2430498"/>
            <a:ext cx="85609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Osanna nell’alto dei cieli.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Osanna nell’alto dei cieli.</a:t>
            </a:r>
          </a:p>
        </p:txBody>
      </p:sp>
    </p:spTree>
    <p:extLst>
      <p:ext uri="{BB962C8B-B14F-4D97-AF65-F5344CB8AC3E}">
        <p14:creationId xmlns:p14="http://schemas.microsoft.com/office/powerpoint/2010/main" val="771830623"/>
      </p:ext>
    </p:extLst>
  </p:cSld>
  <p:clrMapOvr>
    <a:masterClrMapping/>
  </p:clrMapOvr>
</p:sld>
</file>

<file path=ppt/slides/slide1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646711" y="612844"/>
            <a:ext cx="901258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Santo, Santo,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Santo il Signore,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Dio dell’universo.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Santo, Santo.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 cieli e la terra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sono pieni della tua gloria.</a:t>
            </a:r>
          </a:p>
        </p:txBody>
      </p:sp>
    </p:spTree>
    <p:extLst>
      <p:ext uri="{BB962C8B-B14F-4D97-AF65-F5344CB8AC3E}">
        <p14:creationId xmlns:p14="http://schemas.microsoft.com/office/powerpoint/2010/main" val="3789453566"/>
      </p:ext>
    </p:extLst>
  </p:cSld>
  <p:clrMapOvr>
    <a:masterClrMapping/>
  </p:clrMapOvr>
</p:sld>
</file>

<file path=ppt/slides/slide1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FCA2B5-49D1-4247-9F12-03C9A6B37195}"/>
              </a:ext>
            </a:extLst>
          </p:cNvPr>
          <p:cNvSpPr txBox="1"/>
          <p:nvPr/>
        </p:nvSpPr>
        <p:spPr>
          <a:xfrm>
            <a:off x="1863051" y="666391"/>
            <a:ext cx="856090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Benedetto colui che viene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nel nome del Signore.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Osanna nell’alto dei cieli.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Osanna nell’alto dei cieli.</a:t>
            </a:r>
          </a:p>
          <a:p>
            <a:pPr algn="ctr"/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Santo, Santo, Santo.</a:t>
            </a:r>
          </a:p>
        </p:txBody>
      </p:sp>
    </p:spTree>
    <p:extLst>
      <p:ext uri="{BB962C8B-B14F-4D97-AF65-F5344CB8AC3E}">
        <p14:creationId xmlns:p14="http://schemas.microsoft.com/office/powerpoint/2010/main" val="3926061832"/>
      </p:ext>
    </p:extLst>
  </p:cSld>
  <p:clrMapOvr>
    <a:masterClrMapping/>
  </p:clrMapOvr>
</p:sld>
</file>

<file path=ppt/slides/slide1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9156" y="291828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 dello Zaire</a:t>
            </a:r>
          </a:p>
        </p:txBody>
      </p:sp>
    </p:spTree>
    <p:extLst>
      <p:ext uri="{BB962C8B-B14F-4D97-AF65-F5344CB8AC3E}">
        <p14:creationId xmlns:p14="http://schemas.microsoft.com/office/powerpoint/2010/main" val="1476776508"/>
      </p:ext>
    </p:extLst>
  </p:cSld>
  <p:clrMapOvr>
    <a:masterClrMapping/>
  </p:clrMapOvr>
</p:sld>
</file>

<file path=ppt/slides/slide1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8208" y="636310"/>
            <a:ext cx="5815583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 dello Zaire 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(53)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67339" y="2494178"/>
            <a:ext cx="8507896" cy="228985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Santo, Santo, Osanna. </a:t>
            </a:r>
          </a:p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Santo, Santo, Osanna.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761808"/>
      </p:ext>
    </p:extLst>
  </p:cSld>
  <p:clrMapOvr>
    <a:masterClrMapping/>
  </p:clrMapOvr>
</p:sld>
</file>

<file path=ppt/slides/slide1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5379" y="1455004"/>
            <a:ext cx="8507896" cy="228985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eh! Osanna eh! Osanna a Cristo Signor!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eh! Osanna eh! Osanna a Cristo Signor!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824588"/>
      </p:ext>
    </p:extLst>
  </p:cSld>
  <p:clrMapOvr>
    <a:masterClrMapping/>
  </p:clrMapOvr>
</p:sld>
</file>

<file path=ppt/slides/slide1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54594" y="978130"/>
            <a:ext cx="8507896" cy="228985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cieli e la terra, o Signore, sono pieni di Te</a:t>
            </a:r>
          </a:p>
          <a:p>
            <a:pPr algn="ctr">
              <a:spcBef>
                <a:spcPts val="0"/>
              </a:spcBef>
            </a:pP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cieli e la terra, o Signore, sono pieni di Te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367151"/>
      </p:ext>
    </p:extLst>
  </p:cSld>
  <p:clrMapOvr>
    <a:masterClrMapping/>
  </p:clrMapOvr>
</p:sld>
</file>

<file path=ppt/slides/slide1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384665"/>
            <a:ext cx="8507896" cy="228985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eh! Osanna eh! Osanna a Cristo Signor!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eh! Osanna eh! Osanna a Cristo Signor!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309981"/>
      </p:ext>
    </p:extLst>
  </p:cSld>
  <p:clrMapOvr>
    <a:masterClrMapping/>
  </p:clrMapOvr>
</p:sld>
</file>

<file path=ppt/slides/slide1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139143"/>
            <a:ext cx="8507896" cy="228985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Benedetto colui che viene nel nome Tuo, Signor</a:t>
            </a:r>
          </a:p>
          <a:p>
            <a:pPr algn="ctr">
              <a:spcBef>
                <a:spcPts val="0"/>
              </a:spcBef>
            </a:pP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Benedetto colui che viene nel nome Tuo, Signor</a:t>
            </a:r>
          </a:p>
          <a:p>
            <a:pPr algn="ctr"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729234"/>
      </p:ext>
    </p:extLst>
  </p:cSld>
  <p:clrMapOvr>
    <a:masterClrMapping/>
  </p:clrMapOvr>
</p:sld>
</file>

<file path=ppt/slides/slide1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42052" y="1139143"/>
            <a:ext cx="8507896" cy="228985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eh! Osanna eh! Osanna a Cristo Signor!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eh! Osanna eh! Osanna a Cristo Signor!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774058"/>
      </p:ext>
    </p:extLst>
  </p:cSld>
  <p:clrMapOvr>
    <a:masterClrMapping/>
  </p:clrMapOvr>
</p:sld>
</file>

<file path=ppt/slides/slide1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9156" y="291828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 – Mistero Pasquale</a:t>
            </a:r>
          </a:p>
        </p:txBody>
      </p:sp>
    </p:spTree>
    <p:extLst>
      <p:ext uri="{BB962C8B-B14F-4D97-AF65-F5344CB8AC3E}">
        <p14:creationId xmlns:p14="http://schemas.microsoft.com/office/powerpoint/2010/main" val="1006560500"/>
      </p:ext>
    </p:extLst>
  </p:cSld>
  <p:clrMapOvr>
    <a:masterClrMapping/>
  </p:clrMapOvr>
</p:sld>
</file>

<file path=ppt/slides/slide1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itolo 1"/>
          <p:cNvSpPr txBox="1">
            <a:spLocks noGrp="1"/>
          </p:cNvSpPr>
          <p:nvPr>
            <p:ph type="title"/>
          </p:nvPr>
        </p:nvSpPr>
        <p:spPr>
          <a:xfrm>
            <a:off x="3061239" y="188012"/>
            <a:ext cx="6589199" cy="128089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7000">
                <a:solidFill>
                  <a:srgbClr val="FF0000"/>
                </a:solidFill>
              </a:defRPr>
            </a:lvl1pPr>
          </a:lstStyle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 mistero pasquale</a:t>
            </a:r>
          </a:p>
        </p:txBody>
      </p:sp>
      <p:sp>
        <p:nvSpPr>
          <p:cNvPr id="168" name="Segnaposto contenuto 2"/>
          <p:cNvSpPr txBox="1">
            <a:spLocks noGrp="1"/>
          </p:cNvSpPr>
          <p:nvPr>
            <p:ph idx="1"/>
          </p:nvPr>
        </p:nvSpPr>
        <p:spPr>
          <a:xfrm>
            <a:off x="1600200" y="1753772"/>
            <a:ext cx="8991600" cy="377762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buSzTx/>
              <a:buNone/>
              <a:defRPr sz="6400"/>
            </a:pP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Santo, Santo, Santo </a:t>
            </a:r>
          </a:p>
          <a:p>
            <a:pPr algn="ctr">
              <a:buSzTx/>
              <a:buNone/>
              <a:defRPr sz="6400"/>
            </a:pP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Signore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dell'universo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ctr">
              <a:buSzTx/>
              <a:buNone/>
              <a:defRPr sz="6400"/>
            </a:pP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cieli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la terra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sono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pieni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buSzTx/>
              <a:buNone/>
              <a:defRPr sz="6400"/>
            </a:pP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della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tua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gloria.</a:t>
            </a:r>
          </a:p>
        </p:txBody>
      </p:sp>
    </p:spTree>
  </p:cSld>
  <p:clrMapOvr>
    <a:masterClrMapping/>
  </p:clrMapOvr>
</p:sld>
</file>

<file path=ppt/slides/slide1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egnaposto contenuto 2"/>
          <p:cNvSpPr txBox="1">
            <a:spLocks noGrp="1"/>
          </p:cNvSpPr>
          <p:nvPr>
            <p:ph idx="1"/>
          </p:nvPr>
        </p:nvSpPr>
        <p:spPr>
          <a:xfrm>
            <a:off x="1667168" y="859787"/>
            <a:ext cx="8857664" cy="5138425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buSzTx/>
              <a:buNone/>
              <a:defRPr sz="6400"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</a:t>
            </a:r>
            <a:r>
              <a:rPr lang="it-IT"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osanna nell'alto dei cieli. </a:t>
            </a:r>
          </a:p>
          <a:p>
            <a:pPr algn="ctr">
              <a:buSzTx/>
              <a:buNone/>
              <a:defRPr sz="6400"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</a:t>
            </a:r>
            <a:r>
              <a:rPr lang="it-IT"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osanna nell'alto dei cieli.</a:t>
            </a:r>
          </a:p>
        </p:txBody>
      </p:sp>
    </p:spTree>
  </p:cSld>
  <p:clrMapOvr>
    <a:masterClrMapping/>
  </p:clrMapOvr>
</p:sld>
</file>

<file path=ppt/slides/slide1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egnaposto contenuto 2"/>
          <p:cNvSpPr txBox="1">
            <a:spLocks noGrp="1"/>
          </p:cNvSpPr>
          <p:nvPr>
            <p:ph idx="1"/>
          </p:nvPr>
        </p:nvSpPr>
        <p:spPr>
          <a:xfrm>
            <a:off x="2152650" y="717012"/>
            <a:ext cx="7886700" cy="51384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buSzTx/>
              <a:buNone/>
              <a:defRPr sz="6400"/>
            </a:pP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Benedetto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colui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buSzTx/>
              <a:buNone/>
              <a:defRPr sz="6400"/>
            </a:pP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viene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buSzTx/>
              <a:buNone/>
              <a:defRPr sz="6400"/>
            </a:pP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nome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 Signore</a:t>
            </a:r>
          </a:p>
        </p:txBody>
      </p:sp>
    </p:spTree>
  </p:cSld>
  <p:clrMapOvr>
    <a:masterClrMapping/>
  </p:clrMapOvr>
</p:sld>
</file>

<file path=ppt/slides/slide1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egnaposto contenuto 2"/>
          <p:cNvSpPr txBox="1">
            <a:spLocks noGrp="1"/>
          </p:cNvSpPr>
          <p:nvPr>
            <p:ph idx="1"/>
          </p:nvPr>
        </p:nvSpPr>
        <p:spPr>
          <a:xfrm>
            <a:off x="1280159" y="731080"/>
            <a:ext cx="9110882" cy="5138425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buSzTx/>
              <a:buNone/>
              <a:defRPr sz="6400"/>
            </a:pP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nell'alto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dei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cieli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ctr">
              <a:buSzTx/>
              <a:buNone/>
              <a:defRPr sz="6400"/>
            </a:pP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nell'alto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dei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cieli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SzTx/>
              <a:buNone/>
              <a:defRPr sz="6400"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Santo, Santo, Santo</a:t>
            </a:r>
            <a:endParaRPr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9156" y="291828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 – Si è fatto come noi</a:t>
            </a:r>
          </a:p>
        </p:txBody>
      </p:sp>
    </p:spTree>
    <p:extLst>
      <p:ext uri="{BB962C8B-B14F-4D97-AF65-F5344CB8AC3E}">
        <p14:creationId xmlns:p14="http://schemas.microsoft.com/office/powerpoint/2010/main" val="1464644151"/>
      </p:ext>
    </p:extLst>
  </p:cSld>
  <p:clrMapOvr>
    <a:masterClrMapping/>
  </p:clrMapOvr>
</p:sld>
</file>

<file path=ppt/slides/slide1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itolo 1"/>
          <p:cNvSpPr txBox="1">
            <a:spLocks noGrp="1"/>
          </p:cNvSpPr>
          <p:nvPr>
            <p:ph type="title"/>
          </p:nvPr>
        </p:nvSpPr>
        <p:spPr>
          <a:xfrm>
            <a:off x="1945618" y="188012"/>
            <a:ext cx="8646182" cy="128089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7000">
                <a:solidFill>
                  <a:srgbClr val="FF0000"/>
                </a:solidFill>
              </a:defRPr>
            </a:lvl1pPr>
          </a:lstStyle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  (Si è fatto come noi)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(135)</a:t>
            </a:r>
          </a:p>
        </p:txBody>
      </p:sp>
      <p:sp>
        <p:nvSpPr>
          <p:cNvPr id="168" name="Segnaposto contenuto 2"/>
          <p:cNvSpPr txBox="1">
            <a:spLocks noGrp="1"/>
          </p:cNvSpPr>
          <p:nvPr>
            <p:ph idx="1"/>
          </p:nvPr>
        </p:nvSpPr>
        <p:spPr>
          <a:xfrm>
            <a:off x="1600200" y="1995072"/>
            <a:ext cx="8991600" cy="377762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buSzTx/>
              <a:buNone/>
              <a:defRPr sz="6400"/>
            </a:pP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Santo, Santo, Santo </a:t>
            </a:r>
          </a:p>
          <a:p>
            <a:pPr algn="ctr">
              <a:buSzTx/>
              <a:buNone/>
              <a:defRPr sz="6400"/>
            </a:pP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Signore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dell'universo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SzTx/>
              <a:buNone/>
              <a:defRPr sz="6400"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Santo, Santo, Santo </a:t>
            </a:r>
          </a:p>
          <a:p>
            <a:pPr algn="ctr">
              <a:buSzTx/>
              <a:buNone/>
              <a:defRPr sz="6400"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Signore Dio dell'universo </a:t>
            </a:r>
          </a:p>
          <a:p>
            <a:pPr algn="ctr">
              <a:buSzTx/>
              <a:buNone/>
              <a:defRPr sz="6400"/>
            </a:pP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800362"/>
      </p:ext>
    </p:extLst>
  </p:cSld>
  <p:clrMapOvr>
    <a:masterClrMapping/>
  </p:clrMapOvr>
</p:sld>
</file>

<file path=ppt/slides/slide15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egnaposto contenuto 2"/>
          <p:cNvSpPr txBox="1">
            <a:spLocks noGrp="1"/>
          </p:cNvSpPr>
          <p:nvPr>
            <p:ph idx="1"/>
          </p:nvPr>
        </p:nvSpPr>
        <p:spPr>
          <a:xfrm>
            <a:off x="1600200" y="2303719"/>
            <a:ext cx="8991600" cy="2250561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buSzTx/>
              <a:buNone/>
              <a:defRPr sz="6400"/>
            </a:pP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cieli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la terra 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SzTx/>
              <a:buNone/>
              <a:defRPr sz="6400"/>
            </a:pP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sono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pieni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della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tua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gloria</a:t>
            </a:r>
          </a:p>
        </p:txBody>
      </p:sp>
    </p:spTree>
    <p:extLst>
      <p:ext uri="{BB962C8B-B14F-4D97-AF65-F5344CB8AC3E}">
        <p14:creationId xmlns:p14="http://schemas.microsoft.com/office/powerpoint/2010/main" val="819013120"/>
      </p:ext>
    </p:extLst>
  </p:cSld>
  <p:clrMapOvr>
    <a:masterClrMapping/>
  </p:clrMapOvr>
</p:sld>
</file>

<file path=ppt/slides/slide15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egnaposto contenuto 2"/>
          <p:cNvSpPr txBox="1">
            <a:spLocks noGrp="1"/>
          </p:cNvSpPr>
          <p:nvPr>
            <p:ph idx="1"/>
          </p:nvPr>
        </p:nvSpPr>
        <p:spPr>
          <a:xfrm>
            <a:off x="1667168" y="859787"/>
            <a:ext cx="8857664" cy="5138425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buSzTx/>
              <a:buNone/>
              <a:defRPr sz="6400"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nell'alto dei cieli </a:t>
            </a:r>
          </a:p>
          <a:p>
            <a:pPr algn="ctr">
              <a:buSzTx/>
              <a:buNone/>
              <a:defRPr sz="6400"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nell'alto dei cieli</a:t>
            </a:r>
          </a:p>
        </p:txBody>
      </p:sp>
    </p:spTree>
    <p:extLst>
      <p:ext uri="{BB962C8B-B14F-4D97-AF65-F5344CB8AC3E}">
        <p14:creationId xmlns:p14="http://schemas.microsoft.com/office/powerpoint/2010/main" val="840420089"/>
      </p:ext>
    </p:extLst>
  </p:cSld>
  <p:clrMapOvr>
    <a:masterClrMapping/>
  </p:clrMapOvr>
</p:sld>
</file>

<file path=ppt/slides/slide15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egnaposto contenuto 2"/>
          <p:cNvSpPr txBox="1">
            <a:spLocks noGrp="1"/>
          </p:cNvSpPr>
          <p:nvPr>
            <p:ph idx="1"/>
          </p:nvPr>
        </p:nvSpPr>
        <p:spPr>
          <a:xfrm>
            <a:off x="2152650" y="717012"/>
            <a:ext cx="7886700" cy="51384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buSzTx/>
              <a:buNone/>
              <a:defRPr sz="6400"/>
            </a:pP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Benedetto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colui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buSzTx/>
              <a:buNone/>
              <a:defRPr sz="6400"/>
            </a:pP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viene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buSzTx/>
              <a:buNone/>
              <a:defRPr sz="6400"/>
            </a:pP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nome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 Signore</a:t>
            </a:r>
          </a:p>
        </p:txBody>
      </p:sp>
    </p:spTree>
    <p:extLst>
      <p:ext uri="{BB962C8B-B14F-4D97-AF65-F5344CB8AC3E}">
        <p14:creationId xmlns:p14="http://schemas.microsoft.com/office/powerpoint/2010/main" val="3486024485"/>
      </p:ext>
    </p:extLst>
  </p:cSld>
  <p:clrMapOvr>
    <a:masterClrMapping/>
  </p:clrMapOvr>
</p:sld>
</file>

<file path=ppt/slides/slide15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egnaposto contenuto 2"/>
          <p:cNvSpPr txBox="1">
            <a:spLocks noGrp="1"/>
          </p:cNvSpPr>
          <p:nvPr>
            <p:ph idx="1"/>
          </p:nvPr>
        </p:nvSpPr>
        <p:spPr>
          <a:xfrm>
            <a:off x="1280159" y="731080"/>
            <a:ext cx="9110882" cy="5138425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buSzTx/>
              <a:buNone/>
              <a:defRPr sz="6400"/>
            </a:pP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nell'alto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dei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cieli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buSzTx/>
              <a:buNone/>
              <a:defRPr sz="6400"/>
            </a:pP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nell'alto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dei</a:t>
            </a:r>
            <a:r>
              <a:rPr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cieli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SzTx/>
              <a:buNone/>
              <a:defRPr sz="6400"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nell'alto dei cieli</a:t>
            </a:r>
          </a:p>
        </p:txBody>
      </p:sp>
    </p:spTree>
    <p:extLst>
      <p:ext uri="{BB962C8B-B14F-4D97-AF65-F5344CB8AC3E}">
        <p14:creationId xmlns:p14="http://schemas.microsoft.com/office/powerpoint/2010/main" val="3669938554"/>
      </p:ext>
    </p:extLst>
  </p:cSld>
  <p:clrMapOvr>
    <a:masterClrMapping/>
  </p:clrMapOvr>
</p:sld>
</file>

<file path=ppt/slides/slide15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9156" y="291828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Buttazzo</a:t>
            </a:r>
          </a:p>
        </p:txBody>
      </p:sp>
    </p:spTree>
    <p:extLst>
      <p:ext uri="{BB962C8B-B14F-4D97-AF65-F5344CB8AC3E}">
        <p14:creationId xmlns:p14="http://schemas.microsoft.com/office/powerpoint/2010/main" val="687004799"/>
      </p:ext>
    </p:extLst>
  </p:cSld>
  <p:clrMapOvr>
    <a:masterClrMapping/>
  </p:clrMapOvr>
</p:sld>
</file>

<file path=ppt/slides/slide15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itolo 1"/>
          <p:cNvSpPr txBox="1">
            <a:spLocks noGrp="1"/>
          </p:cNvSpPr>
          <p:nvPr>
            <p:ph type="title"/>
          </p:nvPr>
        </p:nvSpPr>
        <p:spPr>
          <a:xfrm>
            <a:off x="2438400" y="188012"/>
            <a:ext cx="8273795" cy="128089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7000">
                <a:solidFill>
                  <a:srgbClr val="FF0000"/>
                </a:solidFill>
              </a:defRPr>
            </a:lvl1pPr>
          </a:lstStyle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 </a:t>
            </a:r>
            <a:r>
              <a:rPr lang="it-IT" sz="48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</a:t>
            </a:r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(Buttazzo)  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(86)</a:t>
            </a:r>
          </a:p>
        </p:txBody>
      </p:sp>
      <p:sp>
        <p:nvSpPr>
          <p:cNvPr id="168" name="Segnaposto contenuto 2"/>
          <p:cNvSpPr txBox="1">
            <a:spLocks noGrp="1"/>
          </p:cNvSpPr>
          <p:nvPr>
            <p:ph idx="1"/>
          </p:nvPr>
        </p:nvSpPr>
        <p:spPr>
          <a:xfrm>
            <a:off x="494805" y="2026739"/>
            <a:ext cx="11202390" cy="377762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buSzTx/>
              <a:buNone/>
              <a:defRPr sz="6400"/>
            </a:pP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Santo, Santo, 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 il Signore </a:t>
            </a:r>
          </a:p>
          <a:p>
            <a:pPr algn="ctr">
              <a:buSzTx/>
              <a:buNone/>
              <a:defRPr sz="6400"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 il Signore Dio dell'universo</a:t>
            </a:r>
          </a:p>
          <a:p>
            <a:pPr algn="ctr">
              <a:buSzTx/>
              <a:buNone/>
              <a:defRPr sz="6400"/>
            </a:pP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Santo, Santo, Santo il Signore </a:t>
            </a:r>
          </a:p>
          <a:p>
            <a:pPr algn="ctr">
              <a:buSzTx/>
              <a:buNone/>
              <a:defRPr sz="6400"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Santo il Signore Dio dell'universo</a:t>
            </a:r>
          </a:p>
          <a:p>
            <a:pPr algn="ctr">
              <a:buSzTx/>
              <a:buNone/>
              <a:defRPr sz="6400"/>
            </a:pPr>
            <a:endParaRPr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596728"/>
      </p:ext>
    </p:extLst>
  </p:cSld>
  <p:clrMapOvr>
    <a:masterClrMapping/>
  </p:clrMapOvr>
</p:sld>
</file>

<file path=ppt/slides/slide15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egnaposto contenuto 2"/>
          <p:cNvSpPr txBox="1">
            <a:spLocks noGrp="1"/>
          </p:cNvSpPr>
          <p:nvPr>
            <p:ph idx="1"/>
          </p:nvPr>
        </p:nvSpPr>
        <p:spPr>
          <a:xfrm>
            <a:off x="1600200" y="2303719"/>
            <a:ext cx="8991600" cy="2250561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buSzTx/>
              <a:buNone/>
              <a:defRPr sz="6400"/>
            </a:pP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cieli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la terra 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SzTx/>
              <a:buNone/>
              <a:defRPr sz="6400"/>
            </a:pP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sono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pieni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della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tua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gloria</a:t>
            </a:r>
          </a:p>
        </p:txBody>
      </p:sp>
    </p:spTree>
    <p:extLst>
      <p:ext uri="{BB962C8B-B14F-4D97-AF65-F5344CB8AC3E}">
        <p14:creationId xmlns:p14="http://schemas.microsoft.com/office/powerpoint/2010/main" val="2364389466"/>
      </p:ext>
    </p:extLst>
  </p:cSld>
  <p:clrMapOvr>
    <a:masterClrMapping/>
  </p:clrMapOvr>
</p:sld>
</file>

<file path=ppt/slides/slide1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egnaposto contenuto 2"/>
          <p:cNvSpPr txBox="1">
            <a:spLocks noGrp="1"/>
          </p:cNvSpPr>
          <p:nvPr>
            <p:ph idx="1"/>
          </p:nvPr>
        </p:nvSpPr>
        <p:spPr>
          <a:xfrm>
            <a:off x="1667168" y="859787"/>
            <a:ext cx="8857664" cy="5138425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buSzTx/>
              <a:buNone/>
              <a:defRPr sz="6400"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</a:t>
            </a:r>
            <a:r>
              <a:rPr lang="it-IT"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buSzTx/>
              <a:buNone/>
              <a:defRPr sz="6400"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nell'alto dei cieli </a:t>
            </a:r>
          </a:p>
          <a:p>
            <a:pPr algn="ctr">
              <a:buSzTx/>
              <a:buNone/>
              <a:defRPr sz="6400"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</a:t>
            </a:r>
            <a:r>
              <a:rPr lang="it-IT"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buSzTx/>
              <a:buNone/>
              <a:defRPr sz="6400"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nell'alto dei cieli</a:t>
            </a:r>
          </a:p>
        </p:txBody>
      </p:sp>
    </p:spTree>
    <p:extLst>
      <p:ext uri="{BB962C8B-B14F-4D97-AF65-F5344CB8AC3E}">
        <p14:creationId xmlns:p14="http://schemas.microsoft.com/office/powerpoint/2010/main" val="3366570458"/>
      </p:ext>
    </p:extLst>
  </p:cSld>
  <p:clrMapOvr>
    <a:masterClrMapping/>
  </p:clrMapOvr>
</p:sld>
</file>

<file path=ppt/slides/slide15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egnaposto contenuto 2"/>
          <p:cNvSpPr txBox="1">
            <a:spLocks noGrp="1"/>
          </p:cNvSpPr>
          <p:nvPr>
            <p:ph idx="1"/>
          </p:nvPr>
        </p:nvSpPr>
        <p:spPr>
          <a:xfrm>
            <a:off x="2152650" y="717012"/>
            <a:ext cx="7886700" cy="51384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buSzTx/>
              <a:buNone/>
              <a:defRPr sz="6400"/>
            </a:pP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Benedetto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colui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buSzTx/>
              <a:buNone/>
              <a:defRPr sz="6400"/>
            </a:pP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viene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buSzTx/>
              <a:buNone/>
              <a:defRPr sz="6400"/>
            </a:pP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nome</a:t>
            </a:r>
            <a:r>
              <a:rPr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 Signore</a:t>
            </a:r>
          </a:p>
        </p:txBody>
      </p:sp>
    </p:spTree>
    <p:extLst>
      <p:ext uri="{BB962C8B-B14F-4D97-AF65-F5344CB8AC3E}">
        <p14:creationId xmlns:p14="http://schemas.microsoft.com/office/powerpoint/2010/main" val="2153140892"/>
      </p:ext>
    </p:extLst>
  </p:cSld>
  <p:clrMapOvr>
    <a:masterClrMapping/>
  </p:clrMapOvr>
</p:sld>
</file>

<file path=ppt/slides/slide15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egnaposto contenuto 2"/>
          <p:cNvSpPr txBox="1">
            <a:spLocks noGrp="1"/>
          </p:cNvSpPr>
          <p:nvPr>
            <p:ph idx="1"/>
          </p:nvPr>
        </p:nvSpPr>
        <p:spPr>
          <a:xfrm>
            <a:off x="708563" y="1027963"/>
            <a:ext cx="10949048" cy="5138425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buSzTx/>
              <a:buNone/>
              <a:defRPr sz="6400"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</a:t>
            </a:r>
            <a:r>
              <a:rPr lang="it-IT"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nell'alto dei cieli </a:t>
            </a:r>
          </a:p>
          <a:p>
            <a:pPr algn="ctr">
              <a:buSzTx/>
              <a:buNone/>
              <a:defRPr sz="6400"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</a:t>
            </a:r>
            <a:r>
              <a:rPr lang="it-IT"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nell'alto dei cieli </a:t>
            </a:r>
          </a:p>
          <a:p>
            <a:pPr algn="ctr">
              <a:buNone/>
              <a:defRPr sz="6400"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</a:t>
            </a:r>
            <a:r>
              <a:rPr lang="it-IT"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nell'alto dei cieli </a:t>
            </a:r>
          </a:p>
          <a:p>
            <a:pPr algn="ctr">
              <a:buNone/>
              <a:defRPr sz="6400"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 </a:t>
            </a:r>
            <a:r>
              <a:rPr lang="it-IT" sz="60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osanna</a:t>
            </a: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nell'alto dei cieli </a:t>
            </a:r>
          </a:p>
          <a:p>
            <a:pPr algn="ctr">
              <a:buSzTx/>
              <a:buNone/>
              <a:defRPr sz="6400"/>
            </a:pP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728974"/>
      </p:ext>
    </p:extLst>
  </p:cSld>
  <p:clrMapOvr>
    <a:masterClrMapping/>
  </p:clrMapOvr>
</p:sld>
</file>

<file path=ppt/slides/slide15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m’accogli</a:t>
            </a:r>
          </a:p>
        </p:txBody>
      </p:sp>
    </p:spTree>
    <p:extLst>
      <p:ext uri="{BB962C8B-B14F-4D97-AF65-F5344CB8AC3E}">
        <p14:creationId xmlns:p14="http://schemas.microsoft.com/office/powerpoint/2010/main" val="1757763939"/>
      </p:ext>
    </p:extLst>
  </p:cSld>
  <p:clrMapOvr>
    <a:masterClrMapping/>
  </p:clrMapOvr>
</p:sld>
</file>

<file path=ppt/slides/slide15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424" y="1323408"/>
            <a:ext cx="3838163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m’accogli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1" y="2114419"/>
            <a:ext cx="87464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Tra le mani non ho niente, spero che m'accoglierai,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chiedo solo di restare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accanto a te.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3A559EE6-6CCF-40F0-BB60-DC058CE696D0}"/>
              </a:ext>
            </a:extLst>
          </p:cNvPr>
          <p:cNvSpPr txBox="1">
            <a:spLocks/>
          </p:cNvSpPr>
          <p:nvPr/>
        </p:nvSpPr>
        <p:spPr>
          <a:xfrm>
            <a:off x="3379304" y="509384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1707902367"/>
      </p:ext>
    </p:extLst>
  </p:cSld>
  <p:clrMapOvr>
    <a:masterClrMapping/>
  </p:clrMapOvr>
</p:sld>
</file>

<file path=ppt/slides/slide15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335524" y="1536174"/>
            <a:ext cx="952095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Sono ricco solamente dell'amore che mi dai: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è per quelli che non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l'hanno avuto mai.</a:t>
            </a:r>
          </a:p>
        </p:txBody>
      </p:sp>
    </p:spTree>
    <p:extLst>
      <p:ext uri="{BB962C8B-B14F-4D97-AF65-F5344CB8AC3E}">
        <p14:creationId xmlns:p14="http://schemas.microsoft.com/office/powerpoint/2010/main" val="2767489908"/>
      </p:ext>
    </p:extLst>
  </p:cSld>
  <p:clrMapOvr>
    <a:masterClrMapping/>
  </p:clrMapOvr>
</p:sld>
</file>

<file path=ppt/slides/slide15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821978" y="-64974"/>
            <a:ext cx="8746435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Se m'accogli, mio Signore, altro non ti chiederò,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e per sempre la tua strada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la mia strada resterà,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nella gioia, nel dolore,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fino a quando tu vorrai,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con la mano nella tua camminerò.</a:t>
            </a:r>
          </a:p>
        </p:txBody>
      </p:sp>
    </p:spTree>
    <p:extLst>
      <p:ext uri="{BB962C8B-B14F-4D97-AF65-F5344CB8AC3E}">
        <p14:creationId xmlns:p14="http://schemas.microsoft.com/office/powerpoint/2010/main" val="1299394215"/>
      </p:ext>
    </p:extLst>
  </p:cSld>
  <p:clrMapOvr>
    <a:masterClrMapping/>
  </p:clrMapOvr>
</p:sld>
</file>

<file path=ppt/slides/slide15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616766" y="58847"/>
            <a:ext cx="9051235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Io ti prego con il cuore,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so che tu mi ascolterai,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rendi forte la mia fede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più che mai.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Tieni accesa la mia luce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fino al giorno che tu sai,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con i miei fratelli incontro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a te verrò.</a:t>
            </a:r>
          </a:p>
        </p:txBody>
      </p:sp>
    </p:spTree>
    <p:extLst>
      <p:ext uri="{BB962C8B-B14F-4D97-AF65-F5344CB8AC3E}">
        <p14:creationId xmlns:p14="http://schemas.microsoft.com/office/powerpoint/2010/main" val="70124488"/>
      </p:ext>
    </p:extLst>
  </p:cSld>
  <p:clrMapOvr>
    <a:masterClrMapping/>
  </p:clrMapOvr>
</p:sld>
</file>

<file path=ppt/slides/slide1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821978" y="-64974"/>
            <a:ext cx="8746435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Se m'accogli, mio Signore, altro non ti chiederò,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e per sempre la tua strada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la mia strada resterà,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nella gioia, nel dolore,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fino a quando tu vorrai,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con la mano nella tua camminerò.</a:t>
            </a:r>
          </a:p>
        </p:txBody>
      </p:sp>
    </p:spTree>
    <p:extLst>
      <p:ext uri="{BB962C8B-B14F-4D97-AF65-F5344CB8AC3E}">
        <p14:creationId xmlns:p14="http://schemas.microsoft.com/office/powerpoint/2010/main" val="897397907"/>
      </p:ext>
    </p:extLst>
  </p:cSld>
  <p:clrMapOvr>
    <a:masterClrMapping/>
  </p:clrMapOvr>
</p:sld>
</file>

<file path=ppt/slides/slide15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4DB00AF4-0FA6-40D6-A6C1-5D3820F2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34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Segni del Tuo amore</a:t>
            </a:r>
          </a:p>
        </p:txBody>
      </p:sp>
    </p:spTree>
    <p:extLst>
      <p:ext uri="{BB962C8B-B14F-4D97-AF65-F5344CB8AC3E}">
        <p14:creationId xmlns:p14="http://schemas.microsoft.com/office/powerpoint/2010/main" val="859211704"/>
      </p:ext>
    </p:extLst>
  </p:cSld>
  <p:clrMapOvr>
    <a:masterClrMapping/>
  </p:clrMapOvr>
</p:sld>
</file>

<file path=ppt/slides/slide15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255" y="968831"/>
            <a:ext cx="6549489" cy="491663"/>
          </a:xfrm>
        </p:spPr>
        <p:txBody>
          <a:bodyPr>
            <a:noAutofit/>
          </a:bodyPr>
          <a:lstStyle/>
          <a:p>
            <a:pPr algn="ctr"/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Segni del Tuo amore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(65)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9896" y="2203949"/>
            <a:ext cx="8892209" cy="370732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Mille e mille grani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nelle spighe d'oro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mandano fragranza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danno gioia al cuore,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72372" y="298897"/>
            <a:ext cx="575570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all’Offertorio</a:t>
            </a:r>
          </a:p>
        </p:txBody>
      </p:sp>
    </p:spTree>
    <p:extLst>
      <p:ext uri="{BB962C8B-B14F-4D97-AF65-F5344CB8AC3E}">
        <p14:creationId xmlns:p14="http://schemas.microsoft.com/office/powerpoint/2010/main" val="2009710231"/>
      </p:ext>
    </p:extLst>
  </p:cSld>
  <p:clrMapOvr>
    <a:masterClrMapping/>
  </p:clrMapOvr>
</p:sld>
</file>

<file path=ppt/slides/slide15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9896" y="1631295"/>
            <a:ext cx="8892209" cy="45565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Quando, macinati,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fanno un pane solo: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pane quotidiano,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dono Tuo, Signore.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821109"/>
      </p:ext>
    </p:extLst>
  </p:cSld>
  <p:clrMapOvr>
    <a:masterClrMapping/>
  </p:clrMapOvr>
</p:sld>
</file>

<file path=ppt/slides/slide15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9895" y="1641418"/>
            <a:ext cx="8892209" cy="357516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Ecco il pane e il vino,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segni del Tuo amore.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Ecco questa offerta,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accoglila Signore:</a:t>
            </a:r>
          </a:p>
        </p:txBody>
      </p:sp>
    </p:spTree>
    <p:extLst>
      <p:ext uri="{BB962C8B-B14F-4D97-AF65-F5344CB8AC3E}">
        <p14:creationId xmlns:p14="http://schemas.microsoft.com/office/powerpoint/2010/main" val="2765382952"/>
      </p:ext>
    </p:extLst>
  </p:cSld>
  <p:clrMapOvr>
    <a:masterClrMapping/>
  </p:clrMapOvr>
</p:sld>
</file>

<file path=ppt/slides/slide15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9895" y="1150745"/>
            <a:ext cx="8892209" cy="45565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di mille e mille cuori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 un cuore solo,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corpo solo in Te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il Figlio Tuo verrà, vivrà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ancora in mezzo a noi.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55739"/>
      </p:ext>
    </p:extLst>
  </p:cSld>
  <p:clrMapOvr>
    <a:masterClrMapping/>
  </p:clrMapOvr>
</p:sld>
</file>

<file path=ppt/slides/slide15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9655" y="1250295"/>
            <a:ext cx="10607039" cy="45565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Mille grappoli maturi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sotto il sole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festa della terra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donano vigore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623645"/>
      </p:ext>
    </p:extLst>
  </p:cSld>
  <p:clrMapOvr>
    <a:masterClrMapping/>
  </p:clrMapOvr>
</p:sld>
</file>

<file path=ppt/slides/slide15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9895" y="1376904"/>
            <a:ext cx="8892209" cy="45565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Quando da ogni perla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stilla il vino nuovo,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vino della gioia,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dono Tuo Signore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226404"/>
      </p:ext>
    </p:extLst>
  </p:cSld>
  <p:clrMapOvr>
    <a:masterClrMapping/>
  </p:clrMapOvr>
</p:sld>
</file>

<file path=ppt/slides/slide15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9896" y="1641418"/>
            <a:ext cx="8892209" cy="357516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Ecco il pane e il vino,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segni del Tuo amore.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Ecco questa offerta,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accoglila Signore:</a:t>
            </a:r>
          </a:p>
        </p:txBody>
      </p:sp>
    </p:spTree>
    <p:extLst>
      <p:ext uri="{BB962C8B-B14F-4D97-AF65-F5344CB8AC3E}">
        <p14:creationId xmlns:p14="http://schemas.microsoft.com/office/powerpoint/2010/main" val="2744770467"/>
      </p:ext>
    </p:extLst>
  </p:cSld>
  <p:clrMapOvr>
    <a:masterClrMapping/>
  </p:clrMapOvr>
</p:sld>
</file>

<file path=ppt/slides/slide15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9895" y="1150745"/>
            <a:ext cx="8892209" cy="45565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di mille e mille cuori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 un cuore solo,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corpo solo in Te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il Figlio Tuo verrà, vivrà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ancora in mezzo a noi.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486879"/>
      </p:ext>
    </p:extLst>
  </p:cSld>
  <p:clrMapOvr>
    <a:masterClrMapping/>
  </p:clrMapOvr>
</p:sld>
</file>

<file path=ppt/slides/slide15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9895" y="1641418"/>
            <a:ext cx="8892209" cy="357516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Ecco il pane e il vino,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segni del Tuo amore.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Ecco questa offerta,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accoglila Signore:</a:t>
            </a:r>
          </a:p>
        </p:txBody>
      </p:sp>
    </p:spTree>
    <p:extLst>
      <p:ext uri="{BB962C8B-B14F-4D97-AF65-F5344CB8AC3E}">
        <p14:creationId xmlns:p14="http://schemas.microsoft.com/office/powerpoint/2010/main" val="2482753892"/>
      </p:ext>
    </p:extLst>
  </p:cSld>
  <p:clrMapOvr>
    <a:masterClrMapping/>
  </p:clrMapOvr>
</p:sld>
</file>

<file path=ppt/slides/slide15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9895" y="1150745"/>
            <a:ext cx="8892209" cy="455651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di mille e mille cuori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 un cuore solo,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corpo solo in Te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il Figlio Tuo verrà, vivrà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ancora in mezzo a noi.</a:t>
            </a: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3600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413073"/>
      </p:ext>
    </p:extLst>
  </p:cSld>
  <p:clrMapOvr>
    <a:masterClrMapping/>
  </p:clrMapOvr>
</p:sld>
</file>

<file path=ppt/slides/slide15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59629-F43E-3EDD-AA41-A0902F642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F65CE92D-1ACC-73B2-AEC9-95CFE697B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34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Sei fuoco e vento</a:t>
            </a:r>
          </a:p>
        </p:txBody>
      </p:sp>
    </p:spTree>
    <p:extLst>
      <p:ext uri="{BB962C8B-B14F-4D97-AF65-F5344CB8AC3E}">
        <p14:creationId xmlns:p14="http://schemas.microsoft.com/office/powerpoint/2010/main" val="427986288"/>
      </p:ext>
    </p:extLst>
  </p:cSld>
  <p:clrMapOvr>
    <a:masterClrMapping/>
  </p:clrMapOvr>
</p:sld>
</file>

<file path=ppt/slides/slide15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A90C7-C681-AD71-7A35-3491E1A6F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F226E9-E95F-0085-B56B-D423C73D9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7623" y="761949"/>
            <a:ext cx="601675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Sei fuoco e vento 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(194)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53EF871-3CAC-50A1-3A1B-43053F82AC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3846" y="1898953"/>
            <a:ext cx="9980839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un mare calmo e immobile, con un cielo senza nuvole,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si riesce a navigare, proseguire non si può.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F0909B9B-AD53-61CD-62BD-967266405202}"/>
              </a:ext>
            </a:extLst>
          </p:cNvPr>
          <p:cNvSpPr txBox="1">
            <a:spLocks/>
          </p:cNvSpPr>
          <p:nvPr/>
        </p:nvSpPr>
        <p:spPr>
          <a:xfrm>
            <a:off x="2843419" y="234323"/>
            <a:ext cx="6505161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119613491"/>
      </p:ext>
    </p:extLst>
  </p:cSld>
  <p:clrMapOvr>
    <a:masterClrMapping/>
  </p:clrMapOvr>
</p:sld>
</file>

<file path=ppt/slides/slide15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0086E-89D9-C41A-72DE-A8C6CBD26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0131457-0E99-DEE8-968A-429C5AC4E1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81793" y="1400932"/>
            <a:ext cx="10086974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brezza lieve e debole,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 diventa un vento a raffiche,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soffia forte sulle barche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ci spinge via di qua.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274344"/>
      </p:ext>
    </p:extLst>
  </p:cSld>
  <p:clrMapOvr>
    <a:masterClrMapping/>
  </p:clrMapOvr>
</p:sld>
</file>

<file path=ppt/slides/slide15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B3149-2249-D1B2-9117-7D37B781B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3309104-7C9A-C229-1339-A9257A7A5E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81793" y="1400932"/>
            <a:ext cx="10086974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 il vento da la forza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viaggiare in un oceano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così Tu ci dai lo Spirito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ci guiderà da Te…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1935"/>
      </p:ext>
    </p:extLst>
  </p:cSld>
  <p:clrMapOvr>
    <a:masterClrMapping/>
  </p:clrMapOvr>
</p:sld>
</file>

<file path=ppt/slides/slide15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5E274-DD5B-DAA8-949A-7C0FE36E0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676E609-B1BB-79F8-DCB5-90E91FDEC9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688" y="715132"/>
            <a:ext cx="11062608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 come vento che gonfia le vele,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 come fuoco che accende l’amore,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 come l’aria che si respira libera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chiara luce che il cammino indica. 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 volte)</a:t>
            </a:r>
            <a:endParaRPr lang="it-IT" sz="54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356832"/>
      </p:ext>
    </p:extLst>
  </p:cSld>
  <p:clrMapOvr>
    <a:masterClrMapping/>
  </p:clrMapOvr>
</p:sld>
</file>

<file path=ppt/slides/slide15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6FAD2-C054-1958-7DE2-0E257EDF4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0DC884A1-AA8F-AD6E-5C22-6B877EF79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81793" y="1400932"/>
            <a:ext cx="10086974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notte impenetrabile,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ogni cosa è irraggiungibile,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puoi scegliere la strada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non vedi avanti a te.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438627"/>
      </p:ext>
    </p:extLst>
  </p:cSld>
  <p:clrMapOvr>
    <a:masterClrMapping/>
  </p:clrMapOvr>
</p:sld>
</file>

<file path=ppt/slides/slide15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4096F-4524-2CA9-708B-5AEBA89DC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D2A3ED40-98E4-13C5-EAC5-94CC33DB7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81793" y="1400932"/>
            <a:ext cx="10086974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luce fioca e debole, sembra sorgere e poi crescere,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 fiamma che rigenera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che illumina la via.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419720"/>
      </p:ext>
    </p:extLst>
  </p:cSld>
  <p:clrMapOvr>
    <a:masterClrMapping/>
  </p:clrMapOvr>
</p:sld>
</file>

<file path=ppt/slides/slide15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E78DF-7F56-4466-EE39-6DC38549C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6CB6144-4F1C-D938-4BD0-4B5D412EED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87903" y="1396850"/>
            <a:ext cx="10086974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 il fuoco scioglie il gelo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rischiara ogni sentiero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così Tu ci riscaldi il cuore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chi Verbo annuncerà…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50018"/>
      </p:ext>
    </p:extLst>
  </p:cSld>
  <p:clrMapOvr>
    <a:masterClrMapping/>
  </p:clrMapOvr>
</p:sld>
</file>

<file path=ppt/slides/slide15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1FCFC-836B-A30D-194B-2BDA3681D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08C5FF39-9893-862E-36B2-B647E9BD8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688" y="715132"/>
            <a:ext cx="11062608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 come vento che gonfia le vele,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 come fuoco che accende l’amore,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 come l’aria che si respira libera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chiara luce che il cammino indica. </a:t>
            </a: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(3 volte)</a:t>
            </a:r>
            <a:endParaRPr lang="it-IT" sz="5400" b="1" i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293837"/>
      </p:ext>
    </p:extLst>
  </p:cSld>
  <p:clrMapOvr>
    <a:masterClrMapping/>
  </p:clrMapOvr>
</p:sld>
</file>

<file path=ppt/slides/slide15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4DB00AF4-0FA6-40D6-A6C1-5D3820F2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34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Sei Tu Signore il pane</a:t>
            </a:r>
          </a:p>
        </p:txBody>
      </p:sp>
    </p:spTree>
    <p:extLst>
      <p:ext uri="{BB962C8B-B14F-4D97-AF65-F5344CB8AC3E}">
        <p14:creationId xmlns:p14="http://schemas.microsoft.com/office/powerpoint/2010/main" val="1651098874"/>
      </p:ext>
    </p:extLst>
  </p:cSld>
  <p:clrMapOvr>
    <a:masterClrMapping/>
  </p:clrMapOvr>
</p:sld>
</file>

<file path=ppt/slides/slide15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8276" y="773863"/>
            <a:ext cx="556000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Sei Tu Signore il pane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14329" y="1805064"/>
            <a:ext cx="8507896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 tu, Signore, il pane,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cibo sei per noi.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Risorto a vita nuova,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 vivo in mezzo a noi.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5698" y="211311"/>
            <a:ext cx="6505161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2870405296"/>
      </p:ext>
    </p:extLst>
  </p:cSld>
  <p:clrMapOvr>
    <a:masterClrMapping/>
  </p:clrMapOvr>
</p:sld>
</file>

<file path=ppt/slides/slide15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9620" y="1416614"/>
            <a:ext cx="8030817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Nell'ultima sua Cena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Gesù si dona ai suoi: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«Prendete pane e vino,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vita mia per voi».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3780"/>
      </p:ext>
    </p:extLst>
  </p:cSld>
  <p:clrMapOvr>
    <a:masterClrMapping/>
  </p:clrMapOvr>
</p:sld>
</file>

<file path=ppt/slides/slide15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9620" y="1416614"/>
            <a:ext cx="8030817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«Mangiate questo pane: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 crede in me vivrà.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 beve il vino nuovo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me risorgerà».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068999"/>
      </p:ext>
    </p:extLst>
  </p:cSld>
  <p:clrMapOvr>
    <a:masterClrMapping/>
  </p:clrMapOvr>
</p:sld>
</file>

<file path=ppt/slides/slide15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9620" y="1416614"/>
            <a:ext cx="8030817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 Cristo il pane vero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diviso qui tra noi: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formiamo un solo corpo,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Chiesa di Gesù.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070193"/>
      </p:ext>
    </p:extLst>
  </p:cSld>
  <p:clrMapOvr>
    <a:masterClrMapping/>
  </p:clrMapOvr>
</p:sld>
</file>

<file path=ppt/slides/slide15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9620" y="1416614"/>
            <a:ext cx="8030817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porti la sua Croce,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lui tu regnerai.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muori unito a Cristo,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lui rinascerai.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94657"/>
      </p:ext>
    </p:extLst>
  </p:cSld>
  <p:clrMapOvr>
    <a:masterClrMapping/>
  </p:clrMapOvr>
</p:sld>
</file>

<file path=ppt/slides/slide15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9620" y="1416614"/>
            <a:ext cx="8030817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Verranno i cieli nuovi,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terra fiorirà.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Vivremo da fratelli,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Dio sarà con noi.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355339"/>
      </p:ext>
    </p:extLst>
  </p:cSld>
  <p:clrMapOvr>
    <a:masterClrMapping/>
  </p:clrMapOvr>
</p:sld>
</file>

<file path=ppt/slides/slide15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4DB00AF4-0FA6-40D6-A6C1-5D3820F2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34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Sequenza</a:t>
            </a:r>
          </a:p>
        </p:txBody>
      </p:sp>
    </p:spTree>
    <p:extLst>
      <p:ext uri="{BB962C8B-B14F-4D97-AF65-F5344CB8AC3E}">
        <p14:creationId xmlns:p14="http://schemas.microsoft.com/office/powerpoint/2010/main" val="547635191"/>
      </p:ext>
    </p:extLst>
  </p:cSld>
  <p:clrMapOvr>
    <a:masterClrMapping/>
  </p:clrMapOvr>
</p:sld>
</file>

<file path=ppt/slides/slide15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2092" y="712028"/>
            <a:ext cx="2687813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Sequenza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8131" y="2131134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Sac.  Vieni, Santo Spirito,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manda a noi dal cielo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 raggio della tua luce.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lnSpc>
                <a:spcPts val="3500"/>
              </a:lnSpc>
              <a:spcBef>
                <a:spcPts val="0"/>
              </a:spcBef>
            </a:pPr>
            <a:endParaRPr lang="it-IT" sz="5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789112"/>
      </p:ext>
    </p:extLst>
  </p:cSld>
  <p:clrMapOvr>
    <a:masterClrMapping/>
  </p:clrMapOvr>
</p:sld>
</file>

<file path=ppt/slides/slide15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23304" y="1786157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Ass. Vieni, padre dei poveri,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vieni, datore dei doni,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vieni, luce dei cuori.</a:t>
            </a:r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2951" y="53938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8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642345"/>
      </p:ext>
    </p:extLst>
  </p:cSld>
  <p:clrMapOvr>
    <a:masterClrMapping/>
  </p:clrMapOvr>
</p:sld>
</file>

<file path=ppt/slides/slide15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02276" y="1748749"/>
            <a:ext cx="8683488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Sac.  Consolatore perfetto,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ospite dolce dell'anima,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dolcissimo sollievo.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2951" y="53938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8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563791"/>
      </p:ext>
    </p:extLst>
  </p:cSld>
  <p:clrMapOvr>
    <a:masterClrMapping/>
  </p:clrMapOvr>
</p:sld>
</file>

<file path=ppt/slides/slide15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52399" y="1848502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Ass.  Nella fatica, riposo,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nella calura, riparo,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nel pianto, conforto.</a:t>
            </a:r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2951" y="53938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8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530957"/>
      </p:ext>
    </p:extLst>
  </p:cSld>
  <p:clrMapOvr>
    <a:masterClrMapping/>
  </p:clrMapOvr>
</p:sld>
</file>

<file path=ppt/slides/slide15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60712" y="1678092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Sac.  O luce beatissima,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invadi nell'intimo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il cuore dei tuoi fedeli.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2951" y="53938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8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346455"/>
      </p:ext>
    </p:extLst>
  </p:cSld>
  <p:clrMapOvr>
    <a:masterClrMapping/>
  </p:clrMapOvr>
</p:sld>
</file>

<file path=ppt/slides/slide15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73181" y="1686404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Ass.  Senza la tua forza,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nulla è nell'uomo,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nulla senza colpa.</a:t>
            </a:r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2951" y="53938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8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211110"/>
      </p:ext>
    </p:extLst>
  </p:cSld>
  <p:clrMapOvr>
    <a:masterClrMapping/>
  </p:clrMapOvr>
</p:sld>
</file>

<file path=ppt/slides/slide15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4728" y="1811095"/>
            <a:ext cx="9042256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Sac.  Lava ciò che è sordido,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bagna ciò che è arido,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sana ciò che sanguina.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2951" y="53938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8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439081"/>
      </p:ext>
    </p:extLst>
  </p:cSld>
  <p:clrMapOvr>
    <a:masterClrMapping/>
  </p:clrMapOvr>
</p:sld>
</file>

<file path=ppt/slides/slide15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9790" y="1844346"/>
            <a:ext cx="8954972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Ass.  Piega ciò che è rigido,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scalda ciò che è gelido,</a:t>
            </a:r>
          </a:p>
          <a:p>
            <a:pPr algn="ctr"/>
            <a:r>
              <a:rPr lang="it-IT" sz="60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drizza ciò che è sviato.</a:t>
            </a:r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2951" y="53938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8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789541"/>
      </p:ext>
    </p:extLst>
  </p:cSld>
  <p:clrMapOvr>
    <a:masterClrMapping/>
  </p:clrMapOvr>
</p:sld>
</file>

<file path=ppt/slides/slide15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48243" y="1765375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Sac.  Dona ai tuoi fedeli,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che solo in te confidano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tuoi santi doni.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2951" y="53938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8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548418"/>
      </p:ext>
    </p:extLst>
  </p:cSld>
  <p:clrMapOvr>
    <a:masterClrMapping/>
  </p:clrMapOvr>
</p:sld>
</file>

<file path=ppt/slides/slide15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60712" y="1960724"/>
            <a:ext cx="8315737" cy="2595731"/>
          </a:xfrm>
        </p:spPr>
        <p:txBody>
          <a:bodyPr>
            <a:noAutofit/>
          </a:bodyPr>
          <a:lstStyle/>
          <a:p>
            <a:pPr algn="ctr"/>
            <a:r>
              <a:rPr lang="pt-BR" sz="60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Ass.  Dona virtù e premio,</a:t>
            </a:r>
          </a:p>
          <a:p>
            <a:pPr algn="ctr"/>
            <a:r>
              <a:rPr lang="pt-BR" sz="60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dona morte santa,</a:t>
            </a:r>
          </a:p>
          <a:p>
            <a:pPr algn="ctr"/>
            <a:r>
              <a:rPr lang="pt-BR" sz="60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dona gioia eterna.</a:t>
            </a:r>
            <a:endParaRPr lang="it-IT" sz="60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2951" y="539385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48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991728"/>
      </p:ext>
    </p:extLst>
  </p:cSld>
  <p:clrMapOvr>
    <a:masterClrMapping/>
  </p:clrMapOvr>
</p:sld>
</file>

<file path=ppt/slides/slide15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4DB00AF4-0FA6-40D6-A6C1-5D3820F2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34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Servo per amore</a:t>
            </a:r>
          </a:p>
        </p:txBody>
      </p:sp>
    </p:spTree>
    <p:extLst>
      <p:ext uri="{BB962C8B-B14F-4D97-AF65-F5344CB8AC3E}">
        <p14:creationId xmlns:p14="http://schemas.microsoft.com/office/powerpoint/2010/main" val="3916780822"/>
      </p:ext>
    </p:extLst>
  </p:cSld>
  <p:clrMapOvr>
    <a:masterClrMapping/>
  </p:clrMapOvr>
</p:sld>
</file>

<file path=ppt/slides/slide15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1070" y="846953"/>
            <a:ext cx="5614416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Servo per amore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(7)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4769" y="1805064"/>
            <a:ext cx="10902462" cy="257749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notte di sudore sulla barca in mezzo al mare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mentre il cielo si imbianca già Tu guardi le tue reti vuote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5698" y="211311"/>
            <a:ext cx="6505161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all’ Offertorio</a:t>
            </a:r>
          </a:p>
        </p:txBody>
      </p:sp>
    </p:spTree>
    <p:extLst>
      <p:ext uri="{BB962C8B-B14F-4D97-AF65-F5344CB8AC3E}">
        <p14:creationId xmlns:p14="http://schemas.microsoft.com/office/powerpoint/2010/main" val="3763863333"/>
      </p:ext>
    </p:extLst>
  </p:cSld>
  <p:clrMapOvr>
    <a:masterClrMapping/>
  </p:clrMapOvr>
</p:sld>
</file>

<file path=ppt/slides/slide15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07895" y="1301342"/>
            <a:ext cx="8976209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 la voce che ti chiama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altro mare ti mostrerà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sulle rive di ogni cuore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tue reti getterai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984824"/>
      </p:ext>
    </p:extLst>
  </p:cSld>
  <p:clrMapOvr>
    <a:masterClrMapping/>
  </p:clrMapOvr>
</p:sld>
</file>

<file path=ppt/slides/slide15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84237" y="1222515"/>
            <a:ext cx="9623526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Offri la vita tua come Maria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 piedi della croce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sarai servo di ogni uomo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servo per amore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Sacerdote dell'umanità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124667"/>
      </p:ext>
    </p:extLst>
  </p:cSld>
  <p:clrMapOvr>
    <a:masterClrMapping/>
  </p:clrMapOvr>
</p:sld>
</file>

<file path=ppt/slides/slide15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1378" y="753034"/>
            <a:ext cx="10649243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Avanzavi nel silenzio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 le lacrime e speravi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il seme sparso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davanti a Te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cadesse sulla buona terra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570893"/>
      </p:ext>
    </p:extLst>
  </p:cSld>
  <p:clrMapOvr>
    <a:masterClrMapping/>
  </p:clrMapOvr>
</p:sld>
</file>

<file path=ppt/slides/slide15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30743" y="1301342"/>
            <a:ext cx="9130514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 il cuore tuo è in festa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il grano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biondeggia ormai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 maturato sotto il sole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puoi riporlo nei granai</a:t>
            </a:r>
            <a:br>
              <a:rPr lang="it-IT" sz="60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952875"/>
      </p:ext>
    </p:extLst>
  </p:cSld>
  <p:clrMapOvr>
    <a:masterClrMapping/>
  </p:clrMapOvr>
</p:sld>
</file>

<file path=ppt/slides/slide15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5338" y="1222515"/>
            <a:ext cx="9581323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Offri la vita tua come Maria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 piedi della croce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sarai servo di ogni uomo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servo per amore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Sacerdote dell'umanità</a:t>
            </a:r>
            <a:endParaRPr lang="it-IT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703712"/>
      </p:ext>
    </p:extLst>
  </p:cSld>
  <p:clrMapOvr>
    <a:masterClrMapping/>
  </p:clrMapOvr>
</p:sld>
</file>

<file path=ppt/slides/slide15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4DB00AF4-0FA6-40D6-A6C1-5D3820F2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34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Signore ascolta</a:t>
            </a:r>
          </a:p>
        </p:txBody>
      </p:sp>
    </p:spTree>
    <p:extLst>
      <p:ext uri="{BB962C8B-B14F-4D97-AF65-F5344CB8AC3E}">
        <p14:creationId xmlns:p14="http://schemas.microsoft.com/office/powerpoint/2010/main" val="3013013992"/>
      </p:ext>
    </p:extLst>
  </p:cSld>
  <p:clrMapOvr>
    <a:masterClrMapping/>
  </p:clrMapOvr>
</p:sld>
</file>

<file path=ppt/slides/slide15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E180B9F9-30A2-4B78-BB4C-1B7E92670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6127" y="1282965"/>
            <a:ext cx="482959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Signore, Ascolta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08922" y="1774627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2598594"/>
            <a:ext cx="830911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Signore, ascolta: 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Padre, perdona!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Fa che vediamo 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il tuo amore.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12F8E881-8D53-4518-AC8F-9C85CEE57EFC}"/>
              </a:ext>
            </a:extLst>
          </p:cNvPr>
          <p:cNvSpPr txBox="1">
            <a:spLocks/>
          </p:cNvSpPr>
          <p:nvPr/>
        </p:nvSpPr>
        <p:spPr>
          <a:xfrm>
            <a:off x="4287078" y="466921"/>
            <a:ext cx="3882886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1425980915"/>
      </p:ext>
    </p:extLst>
  </p:cSld>
  <p:clrMapOvr>
    <a:masterClrMapping/>
  </p:clrMapOvr>
</p:sld>
</file>

<file path=ppt/slides/slide15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612844"/>
            <a:ext cx="830911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 te guardiamo,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Redentore nostro,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 te speriamo,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gioia di salvezza,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fa che troviamo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grazia di perdono.</a:t>
            </a:r>
          </a:p>
        </p:txBody>
      </p:sp>
    </p:spTree>
    <p:extLst>
      <p:ext uri="{BB962C8B-B14F-4D97-AF65-F5344CB8AC3E}">
        <p14:creationId xmlns:p14="http://schemas.microsoft.com/office/powerpoint/2010/main" val="4169064296"/>
      </p:ext>
    </p:extLst>
  </p:cSld>
  <p:clrMapOvr>
    <a:masterClrMapping/>
  </p:clrMapOvr>
</p:sld>
</file>

<file path=ppt/slides/slide1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08922" y="1774627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41443" y="1843951"/>
            <a:ext cx="830911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Signore, ascolta: 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Padre, perdona!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Fa che vediamo 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il tuo amore.</a:t>
            </a:r>
          </a:p>
        </p:txBody>
      </p:sp>
    </p:spTree>
    <p:extLst>
      <p:ext uri="{BB962C8B-B14F-4D97-AF65-F5344CB8AC3E}">
        <p14:creationId xmlns:p14="http://schemas.microsoft.com/office/powerpoint/2010/main" val="2302147692"/>
      </p:ext>
    </p:extLst>
  </p:cSld>
  <p:clrMapOvr>
    <a:masterClrMapping/>
  </p:clrMapOvr>
</p:sld>
</file>

<file path=ppt/slides/slide15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612844"/>
            <a:ext cx="830911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Ti confessiamo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ogni nostra colpa,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riconosciamo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ogni nostro errore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ti preghiamo: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dona il tuo perdono.</a:t>
            </a:r>
          </a:p>
        </p:txBody>
      </p:sp>
    </p:spTree>
    <p:extLst>
      <p:ext uri="{BB962C8B-B14F-4D97-AF65-F5344CB8AC3E}">
        <p14:creationId xmlns:p14="http://schemas.microsoft.com/office/powerpoint/2010/main" val="1042165892"/>
      </p:ext>
    </p:extLst>
  </p:cSld>
  <p:clrMapOvr>
    <a:masterClrMapping/>
  </p:clrMapOvr>
</p:sld>
</file>

<file path=ppt/slides/slide15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08922" y="1774627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41443" y="1843951"/>
            <a:ext cx="830911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Signore, ascolta: 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Padre, perdona!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Fa che vediamo 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il tuo amore.</a:t>
            </a:r>
          </a:p>
        </p:txBody>
      </p:sp>
    </p:spTree>
    <p:extLst>
      <p:ext uri="{BB962C8B-B14F-4D97-AF65-F5344CB8AC3E}">
        <p14:creationId xmlns:p14="http://schemas.microsoft.com/office/powerpoint/2010/main" val="2161854997"/>
      </p:ext>
    </p:extLst>
  </p:cSld>
  <p:clrMapOvr>
    <a:masterClrMapping/>
  </p:clrMapOvr>
</p:sld>
</file>

<file path=ppt/slides/slide15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612844"/>
            <a:ext cx="830911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 buon Pastore,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che dai la vita,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parola eterna,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roccia che non muta,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perdona ancora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con pietà infinita.</a:t>
            </a:r>
          </a:p>
        </p:txBody>
      </p:sp>
    </p:spTree>
    <p:extLst>
      <p:ext uri="{BB962C8B-B14F-4D97-AF65-F5344CB8AC3E}">
        <p14:creationId xmlns:p14="http://schemas.microsoft.com/office/powerpoint/2010/main" val="2564208995"/>
      </p:ext>
    </p:extLst>
  </p:cSld>
  <p:clrMapOvr>
    <a:masterClrMapping/>
  </p:clrMapOvr>
</p:sld>
</file>

<file path=ppt/slides/slide15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08922" y="1774627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41443" y="1843951"/>
            <a:ext cx="830911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Signore, ascolta: 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Padre, perdona!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Fa che vediamo 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il tuo amore.</a:t>
            </a:r>
          </a:p>
        </p:txBody>
      </p:sp>
    </p:spTree>
    <p:extLst>
      <p:ext uri="{BB962C8B-B14F-4D97-AF65-F5344CB8AC3E}">
        <p14:creationId xmlns:p14="http://schemas.microsoft.com/office/powerpoint/2010/main" val="2240209838"/>
      </p:ext>
    </p:extLst>
  </p:cSld>
  <p:clrMapOvr>
    <a:masterClrMapping/>
  </p:clrMapOvr>
</p:sld>
</file>

<file path=ppt/slides/slide15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4DB00AF4-0FA6-40D6-A6C1-5D3820F2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361258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Signore dolce volto</a:t>
            </a:r>
          </a:p>
        </p:txBody>
      </p:sp>
    </p:spTree>
    <p:extLst>
      <p:ext uri="{BB962C8B-B14F-4D97-AF65-F5344CB8AC3E}">
        <p14:creationId xmlns:p14="http://schemas.microsoft.com/office/powerpoint/2010/main" val="1297642257"/>
      </p:ext>
    </p:extLst>
  </p:cSld>
  <p:clrMapOvr>
    <a:masterClrMapping/>
  </p:clrMapOvr>
</p:sld>
</file>

<file path=ppt/slides/slide15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E180B9F9-30A2-4B78-BB4C-1B7E92670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675" y="468160"/>
            <a:ext cx="581105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Signore dolce volto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08922" y="1774627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986121" y="1783789"/>
            <a:ext cx="103712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Signore, dolce Volto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di pena e di dolor,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 Volto pien di luce,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colpito per amor.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12F8E881-8D53-4518-AC8F-9C85CEE57EFC}"/>
              </a:ext>
            </a:extLst>
          </p:cNvPr>
          <p:cNvSpPr txBox="1">
            <a:spLocks/>
          </p:cNvSpPr>
          <p:nvPr/>
        </p:nvSpPr>
        <p:spPr>
          <a:xfrm>
            <a:off x="1080654" y="435985"/>
            <a:ext cx="5688021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adorazione</a:t>
            </a:r>
          </a:p>
        </p:txBody>
      </p:sp>
    </p:spTree>
    <p:extLst>
      <p:ext uri="{BB962C8B-B14F-4D97-AF65-F5344CB8AC3E}">
        <p14:creationId xmlns:p14="http://schemas.microsoft.com/office/powerpoint/2010/main" val="1219632460"/>
      </p:ext>
    </p:extLst>
  </p:cSld>
  <p:clrMapOvr>
    <a:masterClrMapping/>
  </p:clrMapOvr>
</p:sld>
</file>

<file path=ppt/slides/slide15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08922" y="1774627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72633" y="1536174"/>
            <a:ext cx="103712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Avvolto nella morte,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perduto sei per noi.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Accogli il nostro pianto,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 nostro Salvator.</a:t>
            </a:r>
          </a:p>
        </p:txBody>
      </p:sp>
    </p:spTree>
    <p:extLst>
      <p:ext uri="{BB962C8B-B14F-4D97-AF65-F5344CB8AC3E}">
        <p14:creationId xmlns:p14="http://schemas.microsoft.com/office/powerpoint/2010/main" val="339616678"/>
      </p:ext>
    </p:extLst>
  </p:cSld>
  <p:clrMapOvr>
    <a:masterClrMapping/>
  </p:clrMapOvr>
</p:sld>
</file>

<file path=ppt/slides/slide15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1380782"/>
            <a:ext cx="830911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Nell’ombra della morte resistere non puoi.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 Verbo nostro Dio,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 croce sei per noi.</a:t>
            </a:r>
          </a:p>
        </p:txBody>
      </p:sp>
    </p:spTree>
    <p:extLst>
      <p:ext uri="{BB962C8B-B14F-4D97-AF65-F5344CB8AC3E}">
        <p14:creationId xmlns:p14="http://schemas.microsoft.com/office/powerpoint/2010/main" val="632343392"/>
      </p:ext>
    </p:extLst>
  </p:cSld>
  <p:clrMapOvr>
    <a:masterClrMapping/>
  </p:clrMapOvr>
</p:sld>
</file>

<file path=ppt/slides/slide15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1380782"/>
            <a:ext cx="830911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Nell’ora del dolore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ci rivolgiamo a Te.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Accogli il nostro pianto,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o nostro Salvator. </a:t>
            </a:r>
          </a:p>
        </p:txBody>
      </p:sp>
    </p:spTree>
    <p:extLst>
      <p:ext uri="{BB962C8B-B14F-4D97-AF65-F5344CB8AC3E}">
        <p14:creationId xmlns:p14="http://schemas.microsoft.com/office/powerpoint/2010/main" val="2480093284"/>
      </p:ext>
    </p:extLst>
  </p:cSld>
  <p:clrMapOvr>
    <a:masterClrMapping/>
  </p:clrMapOvr>
</p:sld>
</file>

<file path=ppt/slides/slide15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08922" y="1774627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72633" y="1536174"/>
            <a:ext cx="103712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O capo insanguinato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del dolce mio Signor,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di spine incoronato,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trafitto dal dolor:</a:t>
            </a:r>
          </a:p>
        </p:txBody>
      </p:sp>
    </p:spTree>
    <p:extLst>
      <p:ext uri="{BB962C8B-B14F-4D97-AF65-F5344CB8AC3E}">
        <p14:creationId xmlns:p14="http://schemas.microsoft.com/office/powerpoint/2010/main" val="430691342"/>
      </p:ext>
    </p:extLst>
  </p:cSld>
  <p:clrMapOvr>
    <a:masterClrMapping/>
  </p:clrMapOvr>
</p:sld>
</file>

<file path=ppt/slides/slide15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08922" y="1774627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40965" y="1453046"/>
            <a:ext cx="103712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Perché son sì spietati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gli uomini con Te?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Ah sono i miei peccati!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Gesù, pietà di me.</a:t>
            </a:r>
          </a:p>
        </p:txBody>
      </p:sp>
    </p:spTree>
    <p:extLst>
      <p:ext uri="{BB962C8B-B14F-4D97-AF65-F5344CB8AC3E}">
        <p14:creationId xmlns:p14="http://schemas.microsoft.com/office/powerpoint/2010/main" val="3405424811"/>
      </p:ext>
    </p:extLst>
  </p:cSld>
  <p:clrMapOvr>
    <a:masterClrMapping/>
  </p:clrMapOvr>
</p:sld>
</file>

<file path=ppt/slides/slide15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1380782"/>
            <a:ext cx="830911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Nell'ora della morte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Padre ti salvò. Trasforma la mia sorte: con te risorgerò.</a:t>
            </a:r>
          </a:p>
        </p:txBody>
      </p:sp>
    </p:spTree>
    <p:extLst>
      <p:ext uri="{BB962C8B-B14F-4D97-AF65-F5344CB8AC3E}">
        <p14:creationId xmlns:p14="http://schemas.microsoft.com/office/powerpoint/2010/main" val="1613611842"/>
      </p:ext>
    </p:extLst>
  </p:cSld>
  <p:clrMapOvr>
    <a:masterClrMapping/>
  </p:clrMapOvr>
</p:sld>
</file>

<file path=ppt/slides/slide15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1380782"/>
            <a:ext cx="830911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Contemplo la tua croce, trionfo del mio re,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chiedo la tua pace: Gesù pietà di me. </a:t>
            </a:r>
          </a:p>
        </p:txBody>
      </p:sp>
    </p:spTree>
    <p:extLst>
      <p:ext uri="{BB962C8B-B14F-4D97-AF65-F5344CB8AC3E}">
        <p14:creationId xmlns:p14="http://schemas.microsoft.com/office/powerpoint/2010/main" val="3934770784"/>
      </p:ext>
    </p:extLst>
  </p:cSld>
  <p:clrMapOvr>
    <a:masterClrMapping/>
  </p:clrMapOvr>
</p:sld>
</file>

<file path=ppt/slides/slide15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4DB00AF4-0FA6-40D6-A6C1-5D3820F2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361258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Signore Gesù venuto 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perdonare</a:t>
            </a:r>
          </a:p>
        </p:txBody>
      </p:sp>
    </p:spTree>
    <p:extLst>
      <p:ext uri="{BB962C8B-B14F-4D97-AF65-F5344CB8AC3E}">
        <p14:creationId xmlns:p14="http://schemas.microsoft.com/office/powerpoint/2010/main" val="1171680599"/>
      </p:ext>
    </p:extLst>
  </p:cSld>
  <p:clrMapOvr>
    <a:masterClrMapping/>
  </p:clrMapOvr>
</p:sld>
</file>

<file path=ppt/slides/slide15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E180B9F9-30A2-4B78-BB4C-1B7E92670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9556" y="778718"/>
            <a:ext cx="499496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Signore Gesù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(129)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978017" y="1588250"/>
            <a:ext cx="1050100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Signore Gesù venuto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 perdonare,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chi ha sbagliato nel suo cuore: abbi pietà di noi.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Signore pietà, Signore pietà 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12F8E881-8D53-4518-AC8F-9C85CEE57EFC}"/>
              </a:ext>
            </a:extLst>
          </p:cNvPr>
          <p:cNvSpPr txBox="1">
            <a:spLocks/>
          </p:cNvSpPr>
          <p:nvPr/>
        </p:nvSpPr>
        <p:spPr>
          <a:xfrm>
            <a:off x="3517483" y="238912"/>
            <a:ext cx="5157033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Atto Penitenziale</a:t>
            </a:r>
          </a:p>
        </p:txBody>
      </p:sp>
    </p:spTree>
    <p:extLst>
      <p:ext uri="{BB962C8B-B14F-4D97-AF65-F5344CB8AC3E}">
        <p14:creationId xmlns:p14="http://schemas.microsoft.com/office/powerpoint/2010/main" val="225841466"/>
      </p:ext>
    </p:extLst>
  </p:cSld>
  <p:clrMapOvr>
    <a:masterClrMapping/>
  </p:clrMapOvr>
</p:sld>
</file>

<file path=ppt/slides/slide15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964659" y="1074509"/>
            <a:ext cx="1034050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Cristo Gesù venuto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 richiamare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con amore i peccatori: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abbi pietà di noi.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Cristo Pietà, Cristo Pietà</a:t>
            </a:r>
          </a:p>
        </p:txBody>
      </p:sp>
    </p:spTree>
    <p:extLst>
      <p:ext uri="{BB962C8B-B14F-4D97-AF65-F5344CB8AC3E}">
        <p14:creationId xmlns:p14="http://schemas.microsoft.com/office/powerpoint/2010/main" val="4240152946"/>
      </p:ext>
    </p:extLst>
  </p:cSld>
  <p:clrMapOvr>
    <a:masterClrMapping/>
  </p:clrMapOvr>
</p:sld>
</file>

<file path=ppt/slides/slide15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24000" y="1074509"/>
            <a:ext cx="914399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Signore Gesù venuto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 consolare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 e a dar la vita per amore: abbi pietà di noi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Signore Pietà, Signore Pietà</a:t>
            </a:r>
          </a:p>
        </p:txBody>
      </p:sp>
    </p:spTree>
    <p:extLst>
      <p:ext uri="{BB962C8B-B14F-4D97-AF65-F5344CB8AC3E}">
        <p14:creationId xmlns:p14="http://schemas.microsoft.com/office/powerpoint/2010/main" val="1122663717"/>
      </p:ext>
    </p:extLst>
  </p:cSld>
  <p:clrMapOvr>
    <a:masterClrMapping/>
  </p:clrMapOvr>
</p:sld>
</file>

<file path=ppt/slides/slide15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4DB00AF4-0FA6-40D6-A6C1-5D3820F2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34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Signore, vieni</a:t>
            </a:r>
          </a:p>
        </p:txBody>
      </p:sp>
    </p:spTree>
    <p:extLst>
      <p:ext uri="{BB962C8B-B14F-4D97-AF65-F5344CB8AC3E}">
        <p14:creationId xmlns:p14="http://schemas.microsoft.com/office/powerpoint/2010/main" val="1637614695"/>
      </p:ext>
    </p:extLst>
  </p:cSld>
  <p:clrMapOvr>
    <a:masterClrMapping/>
  </p:clrMapOvr>
</p:sld>
</file>

<file path=ppt/slides/slide15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E180B9F9-30A2-4B78-BB4C-1B7E92670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4114" y="1137178"/>
            <a:ext cx="366377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Signore, vieni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-241464" y="2245683"/>
            <a:ext cx="12239500" cy="3180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Signore, vieni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terra è pronta e t'accoglierà.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Signore vieni,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nei solchi il grano maturerà.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12F8E881-8D53-4518-AC8F-9C85CEE57EFC}"/>
              </a:ext>
            </a:extLst>
          </p:cNvPr>
          <p:cNvSpPr txBox="1">
            <a:spLocks/>
          </p:cNvSpPr>
          <p:nvPr/>
        </p:nvSpPr>
        <p:spPr>
          <a:xfrm>
            <a:off x="3414284" y="450508"/>
            <a:ext cx="536342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offertorio</a:t>
            </a:r>
          </a:p>
        </p:txBody>
      </p:sp>
    </p:spTree>
    <p:extLst>
      <p:ext uri="{BB962C8B-B14F-4D97-AF65-F5344CB8AC3E}">
        <p14:creationId xmlns:p14="http://schemas.microsoft.com/office/powerpoint/2010/main" val="710893042"/>
      </p:ext>
    </p:extLst>
  </p:cSld>
  <p:clrMapOvr>
    <a:masterClrMapping/>
  </p:clrMapOvr>
</p:sld>
</file>

<file path=ppt/slides/slide15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1838564"/>
            <a:ext cx="8309114" cy="3180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Perché ogni vita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attende la tua parola: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al nostro aspettare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infine apri il tuo cielo.</a:t>
            </a:r>
          </a:p>
        </p:txBody>
      </p:sp>
    </p:spTree>
    <p:extLst>
      <p:ext uri="{BB962C8B-B14F-4D97-AF65-F5344CB8AC3E}">
        <p14:creationId xmlns:p14="http://schemas.microsoft.com/office/powerpoint/2010/main" val="2252607119"/>
      </p:ext>
    </p:extLst>
  </p:cSld>
  <p:clrMapOvr>
    <a:masterClrMapping/>
  </p:clrMapOvr>
</p:sld>
</file>

<file path=ppt/slides/slide15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808922" y="2270859"/>
            <a:ext cx="87265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Signore,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venga per noi il tuo regno!</a:t>
            </a:r>
          </a:p>
        </p:txBody>
      </p:sp>
    </p:spTree>
    <p:extLst>
      <p:ext uri="{BB962C8B-B14F-4D97-AF65-F5344CB8AC3E}">
        <p14:creationId xmlns:p14="http://schemas.microsoft.com/office/powerpoint/2010/main" val="3050525895"/>
      </p:ext>
    </p:extLst>
  </p:cSld>
  <p:clrMapOvr>
    <a:masterClrMapping/>
  </p:clrMapOvr>
</p:sld>
</file>

<file path=ppt/slides/slide15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380010" y="437276"/>
            <a:ext cx="11534899" cy="6258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Signore, vieni,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mensa è pronta e t'accoglierà.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Signore, vieni,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non basta il pane all'umanità.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Tu, ospite buono,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 noi ridoni vigore;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cara presenza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 noi ravvivi l'amore.</a:t>
            </a:r>
          </a:p>
        </p:txBody>
      </p:sp>
    </p:spTree>
    <p:extLst>
      <p:ext uri="{BB962C8B-B14F-4D97-AF65-F5344CB8AC3E}">
        <p14:creationId xmlns:p14="http://schemas.microsoft.com/office/powerpoint/2010/main" val="262635893"/>
      </p:ext>
    </p:extLst>
  </p:cSld>
  <p:clrMapOvr>
    <a:masterClrMapping/>
  </p:clrMapOvr>
</p:sld>
</file>

<file path=ppt/slides/slide15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808922" y="2270859"/>
            <a:ext cx="87265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Signore,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venga per noi il tuo regno!</a:t>
            </a:r>
          </a:p>
        </p:txBody>
      </p:sp>
    </p:spTree>
    <p:extLst>
      <p:ext uri="{BB962C8B-B14F-4D97-AF65-F5344CB8AC3E}">
        <p14:creationId xmlns:p14="http://schemas.microsoft.com/office/powerpoint/2010/main" val="2722328001"/>
      </p:ext>
    </p:extLst>
  </p:cSld>
  <p:clrMapOvr>
    <a:masterClrMapping/>
  </p:clrMapOvr>
</p:sld>
</file>

<file path=ppt/slides/slide15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368134" y="299682"/>
            <a:ext cx="11534899" cy="6258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Signore, vieni,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notte, il freddo non han più fine.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Signore, vieni,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gli occhi sperano il tuo mattino.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dolce tua pace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si posi sul nostro dolore: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al fuoco tuo vivo</a:t>
            </a:r>
          </a:p>
          <a:p>
            <a:pPr algn="ctr">
              <a:lnSpc>
                <a:spcPts val="6000"/>
              </a:lnSpc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rinasca un mondo che muore.</a:t>
            </a:r>
          </a:p>
        </p:txBody>
      </p:sp>
    </p:spTree>
    <p:extLst>
      <p:ext uri="{BB962C8B-B14F-4D97-AF65-F5344CB8AC3E}">
        <p14:creationId xmlns:p14="http://schemas.microsoft.com/office/powerpoint/2010/main" val="3000781526"/>
      </p:ext>
    </p:extLst>
  </p:cSld>
  <p:clrMapOvr>
    <a:masterClrMapping/>
  </p:clrMapOvr>
</p:sld>
</file>

<file path=ppt/slides/slide15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808922" y="2270859"/>
            <a:ext cx="87265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Signore,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venga per noi il tuo regno!</a:t>
            </a:r>
          </a:p>
        </p:txBody>
      </p:sp>
    </p:spTree>
    <p:extLst>
      <p:ext uri="{BB962C8B-B14F-4D97-AF65-F5344CB8AC3E}">
        <p14:creationId xmlns:p14="http://schemas.microsoft.com/office/powerpoint/2010/main" val="2881512662"/>
      </p:ext>
    </p:extLst>
  </p:cSld>
  <p:clrMapOvr>
    <a:masterClrMapping/>
  </p:clrMapOvr>
</p:sld>
</file>

<file path=ppt/slides/slide15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4DB00AF4-0FA6-40D6-A6C1-5D3820F2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34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Sono qui a lodarti</a:t>
            </a:r>
          </a:p>
        </p:txBody>
      </p:sp>
    </p:spTree>
    <p:extLst>
      <p:ext uri="{BB962C8B-B14F-4D97-AF65-F5344CB8AC3E}">
        <p14:creationId xmlns:p14="http://schemas.microsoft.com/office/powerpoint/2010/main" val="884126581"/>
      </p:ext>
    </p:extLst>
  </p:cSld>
  <p:clrMapOvr>
    <a:masterClrMapping/>
  </p:clrMapOvr>
</p:sld>
</file>

<file path=ppt/slides/slide15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E180B9F9-30A2-4B78-BB4C-1B7E92670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3726" y="1282965"/>
            <a:ext cx="482959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Sono qui a Lodarti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2240081"/>
            <a:ext cx="8309114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Luce del mondo </a:t>
            </a:r>
          </a:p>
          <a:p>
            <a:pPr algn="ctr">
              <a:lnSpc>
                <a:spcPts val="6000"/>
              </a:lnSpc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nel buio del cuore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Vieni ed illuminami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mia sola speranza di vita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Resta per sempre con me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12F8E881-8D53-4518-AC8F-9C85CEE57EFC}"/>
              </a:ext>
            </a:extLst>
          </p:cNvPr>
          <p:cNvSpPr txBox="1">
            <a:spLocks/>
          </p:cNvSpPr>
          <p:nvPr/>
        </p:nvSpPr>
        <p:spPr>
          <a:xfrm>
            <a:off x="4287078" y="466921"/>
            <a:ext cx="3882886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1888882791"/>
      </p:ext>
    </p:extLst>
  </p:cSld>
  <p:clrMapOvr>
    <a:masterClrMapping/>
  </p:clrMapOvr>
</p:sld>
</file>

<file path=ppt/slides/slide15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371655"/>
            <a:ext cx="830911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Sono qui a </a:t>
            </a:r>
            <a:r>
              <a:rPr lang="it-IT" sz="5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lodarTi</a:t>
            </a: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qui per </a:t>
            </a:r>
            <a:r>
              <a:rPr lang="it-IT" sz="5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adorarTi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qui per </a:t>
            </a:r>
            <a:r>
              <a:rPr lang="it-IT" sz="5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dirTi</a:t>
            </a: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 che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Tu sei il mio Dio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e solo Tu sei Santo,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sei meraviglioso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degno e glorioso sei per me</a:t>
            </a:r>
          </a:p>
        </p:txBody>
      </p:sp>
    </p:spTree>
    <p:extLst>
      <p:ext uri="{BB962C8B-B14F-4D97-AF65-F5344CB8AC3E}">
        <p14:creationId xmlns:p14="http://schemas.microsoft.com/office/powerpoint/2010/main" val="1559706045"/>
      </p:ext>
    </p:extLst>
  </p:cSld>
  <p:clrMapOvr>
    <a:masterClrMapping/>
  </p:clrMapOvr>
</p:sld>
</file>

<file path=ppt/slides/slide15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994508"/>
            <a:ext cx="830911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Re della storia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Re della gloria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sei sceso in terra fra noi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Con umiltà il Tuo trono 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hai lasciato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per dimostrarci il Tuo amor</a:t>
            </a:r>
          </a:p>
        </p:txBody>
      </p:sp>
    </p:spTree>
    <p:extLst>
      <p:ext uri="{BB962C8B-B14F-4D97-AF65-F5344CB8AC3E}">
        <p14:creationId xmlns:p14="http://schemas.microsoft.com/office/powerpoint/2010/main" val="1595806752"/>
      </p:ext>
    </p:extLst>
  </p:cSld>
  <p:clrMapOvr>
    <a:masterClrMapping/>
  </p:clrMapOvr>
</p:sld>
</file>

<file path=ppt/slides/slide15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371655"/>
            <a:ext cx="830911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Sono qui a </a:t>
            </a:r>
            <a:r>
              <a:rPr lang="it-IT" sz="5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lodarTi</a:t>
            </a: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qui per </a:t>
            </a:r>
            <a:r>
              <a:rPr lang="it-IT" sz="5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adorarTi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qui per </a:t>
            </a:r>
            <a:r>
              <a:rPr lang="it-IT" sz="5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dirTi</a:t>
            </a: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 che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Tu sei il mio Dio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e solo Tu sei Santo,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sei meraviglioso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degno e glorioso sei per me</a:t>
            </a:r>
          </a:p>
        </p:txBody>
      </p:sp>
    </p:spTree>
    <p:extLst>
      <p:ext uri="{BB962C8B-B14F-4D97-AF65-F5344CB8AC3E}">
        <p14:creationId xmlns:p14="http://schemas.microsoft.com/office/powerpoint/2010/main" val="3241365054"/>
      </p:ext>
    </p:extLst>
  </p:cSld>
  <p:clrMapOvr>
    <a:masterClrMapping/>
  </p:clrMapOvr>
</p:sld>
</file>

<file path=ppt/slides/slide15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08922" y="165449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1654496"/>
            <a:ext cx="830911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Io mai saprò quanto Ti costò</a:t>
            </a:r>
          </a:p>
          <a:p>
            <a:pPr algn="ctr"/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lì sulla croce morir per me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Io mai saprò quanto Ti costò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lì sulla croce morir per me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633774"/>
      </p:ext>
    </p:extLst>
  </p:cSld>
  <p:clrMapOvr>
    <a:masterClrMapping/>
  </p:clrMapOvr>
</p:sld>
</file>

<file path=ppt/slides/slide16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371655"/>
            <a:ext cx="830911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Sono qui a </a:t>
            </a:r>
            <a:r>
              <a:rPr lang="it-IT" sz="5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lodarTi</a:t>
            </a: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qui per </a:t>
            </a:r>
            <a:r>
              <a:rPr lang="it-IT" sz="5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adorarTi</a:t>
            </a: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qui per </a:t>
            </a:r>
            <a:r>
              <a:rPr lang="it-IT" sz="5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dirTi</a:t>
            </a: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 che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Tu sei il mio Dio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e solo Tu sei Santo, </a:t>
            </a:r>
          </a:p>
          <a:p>
            <a:pPr algn="ctr"/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sei meraviglioso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degno e glorioso sei per me</a:t>
            </a:r>
          </a:p>
        </p:txBody>
      </p:sp>
    </p:spTree>
    <p:extLst>
      <p:ext uri="{BB962C8B-B14F-4D97-AF65-F5344CB8AC3E}">
        <p14:creationId xmlns:p14="http://schemas.microsoft.com/office/powerpoint/2010/main" val="1491163810"/>
      </p:ext>
    </p:extLst>
  </p:cSld>
  <p:clrMapOvr>
    <a:masterClrMapping/>
  </p:clrMapOvr>
</p:sld>
</file>

<file path=ppt/slides/slide16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4DB00AF4-0FA6-40D6-A6C1-5D3820F2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34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Dio</a:t>
            </a:r>
          </a:p>
        </p:txBody>
      </p:sp>
    </p:spTree>
    <p:extLst>
      <p:ext uri="{BB962C8B-B14F-4D97-AF65-F5344CB8AC3E}">
        <p14:creationId xmlns:p14="http://schemas.microsoft.com/office/powerpoint/2010/main" val="3400522069"/>
      </p:ext>
    </p:extLst>
  </p:cSld>
  <p:clrMapOvr>
    <a:masterClrMapping/>
  </p:clrMapOvr>
</p:sld>
</file>

<file path=ppt/slides/slide1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528" y="953461"/>
            <a:ext cx="378036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Dio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2761" y="1742930"/>
            <a:ext cx="10121899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Dio, scendi su di noi.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Dio, scendi su di noi.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Fondici, plasmaci, riempici, usaci.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Dio, scendi su di noi.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710911" y="386204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offertorio</a:t>
            </a:r>
          </a:p>
        </p:txBody>
      </p:sp>
    </p:spTree>
    <p:extLst>
      <p:ext uri="{BB962C8B-B14F-4D97-AF65-F5344CB8AC3E}">
        <p14:creationId xmlns:p14="http://schemas.microsoft.com/office/powerpoint/2010/main" val="1157482367"/>
      </p:ext>
    </p:extLst>
  </p:cSld>
  <p:clrMapOvr>
    <a:masterClrMapping/>
  </p:clrMapOvr>
</p:sld>
</file>

<file path=ppt/slides/slide16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800" y="1425484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Dio, scendi su di noi.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Dio, scendi su di noi.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Rendici docili, umili, semplici.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Dio, scendi su di noi.</a:t>
            </a:r>
          </a:p>
        </p:txBody>
      </p:sp>
    </p:spTree>
    <p:extLst>
      <p:ext uri="{BB962C8B-B14F-4D97-AF65-F5344CB8AC3E}">
        <p14:creationId xmlns:p14="http://schemas.microsoft.com/office/powerpoint/2010/main" val="2199560987"/>
      </p:ext>
    </p:extLst>
  </p:cSld>
  <p:clrMapOvr>
    <a:masterClrMapping/>
  </p:clrMapOvr>
</p:sld>
</file>

<file path=ppt/slides/slide16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4DB00AF4-0FA6-40D6-A6C1-5D3820F2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34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Santità</a:t>
            </a:r>
          </a:p>
        </p:txBody>
      </p:sp>
    </p:spTree>
    <p:extLst>
      <p:ext uri="{BB962C8B-B14F-4D97-AF65-F5344CB8AC3E}">
        <p14:creationId xmlns:p14="http://schemas.microsoft.com/office/powerpoint/2010/main" val="4088771573"/>
      </p:ext>
    </p:extLst>
  </p:cSld>
  <p:clrMapOvr>
    <a:masterClrMapping/>
  </p:clrMapOvr>
</p:sld>
</file>

<file path=ppt/slides/slide16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9528" y="987328"/>
            <a:ext cx="481807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Santità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5050" y="2018097"/>
            <a:ext cx="10121899" cy="25957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santità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luce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fuoco,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scendi su di noi.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2710911" y="386204"/>
            <a:ext cx="670560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2706924264"/>
      </p:ext>
    </p:extLst>
  </p:cSld>
  <p:clrMapOvr>
    <a:masterClrMapping/>
  </p:clrMapOvr>
</p:sld>
</file>

<file path=ppt/slides/slide16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0250" y="1721817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del Padre, Tu sei la luce,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manda a noi dal ciel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splendore di gloria.</a:t>
            </a:r>
          </a:p>
        </p:txBody>
      </p:sp>
    </p:spTree>
    <p:extLst>
      <p:ext uri="{BB962C8B-B14F-4D97-AF65-F5344CB8AC3E}">
        <p14:creationId xmlns:p14="http://schemas.microsoft.com/office/powerpoint/2010/main" val="544001524"/>
      </p:ext>
    </p:extLst>
  </p:cSld>
  <p:clrMapOvr>
    <a:masterClrMapping/>
  </p:clrMapOvr>
</p:sld>
</file>

<file path=ppt/slides/slide16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0250" y="1260384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santità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luce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fuoco,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scendi su di noi.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523660"/>
      </p:ext>
    </p:extLst>
  </p:cSld>
  <p:clrMapOvr>
    <a:masterClrMapping/>
  </p:clrMapOvr>
</p:sld>
</file>

<file path=ppt/slides/slide16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750" y="2149384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Unzione celeste, fonte di vita,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rinfranca i cuori e guarisci i corpi.</a:t>
            </a:r>
          </a:p>
        </p:txBody>
      </p:sp>
    </p:spTree>
    <p:extLst>
      <p:ext uri="{BB962C8B-B14F-4D97-AF65-F5344CB8AC3E}">
        <p14:creationId xmlns:p14="http://schemas.microsoft.com/office/powerpoint/2010/main" val="3201003415"/>
      </p:ext>
    </p:extLst>
  </p:cSld>
  <p:clrMapOvr>
    <a:masterClrMapping/>
  </p:clrMapOvr>
</p:sld>
</file>

<file path=ppt/slides/slide1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0250" y="1260384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santità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luce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fuoco,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scendi su di noi.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500667"/>
      </p:ext>
    </p:extLst>
  </p:cSld>
  <p:clrMapOvr>
    <a:masterClrMapping/>
  </p:clrMapOvr>
</p:sld>
</file>

<file path=ppt/slides/slide16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0250" y="1789550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Testimone verace,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ci mandi nel mondo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proclamare che Cristo è risorto.</a:t>
            </a:r>
          </a:p>
        </p:txBody>
      </p:sp>
    </p:spTree>
    <p:extLst>
      <p:ext uri="{BB962C8B-B14F-4D97-AF65-F5344CB8AC3E}">
        <p14:creationId xmlns:p14="http://schemas.microsoft.com/office/powerpoint/2010/main" val="2591449323"/>
      </p:ext>
    </p:extLst>
  </p:cSld>
  <p:clrMapOvr>
    <a:masterClrMapping/>
  </p:clrMapOvr>
</p:sld>
</file>

<file path=ppt/slides/slide16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0250" y="1260384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santità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luce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fuoco,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scendi su di noi.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698118"/>
      </p:ext>
    </p:extLst>
  </p:cSld>
  <p:clrMapOvr>
    <a:masterClrMapping/>
  </p:clrMapOvr>
</p:sld>
</file>

<file path=ppt/slides/slide16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0616" y="1522850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esultanza,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gioia della Chiesa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 scaturire dal cuore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canto dell'Agnello.</a:t>
            </a:r>
          </a:p>
        </p:txBody>
      </p:sp>
    </p:spTree>
    <p:extLst>
      <p:ext uri="{BB962C8B-B14F-4D97-AF65-F5344CB8AC3E}">
        <p14:creationId xmlns:p14="http://schemas.microsoft.com/office/powerpoint/2010/main" val="3030274657"/>
      </p:ext>
    </p:extLst>
  </p:cSld>
  <p:clrMapOvr>
    <a:masterClrMapping/>
  </p:clrMapOvr>
</p:sld>
</file>

<file path=ppt/slides/slide16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0250" y="1260384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santità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luce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fuoco,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scendi su di noi.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717247"/>
      </p:ext>
    </p:extLst>
  </p:cSld>
  <p:clrMapOvr>
    <a:masterClrMapping/>
  </p:clrMapOvr>
</p:sld>
</file>

<file path=ppt/slides/slide16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0250" y="1721817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Facci conoscere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l'amore del Padre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rivelaci il volto di Cristo Gesù.</a:t>
            </a:r>
          </a:p>
        </p:txBody>
      </p:sp>
    </p:spTree>
    <p:extLst>
      <p:ext uri="{BB962C8B-B14F-4D97-AF65-F5344CB8AC3E}">
        <p14:creationId xmlns:p14="http://schemas.microsoft.com/office/powerpoint/2010/main" val="559680029"/>
      </p:ext>
    </p:extLst>
  </p:cSld>
  <p:clrMapOvr>
    <a:masterClrMapping/>
  </p:clrMapOvr>
</p:sld>
</file>

<file path=ppt/slides/slide16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0250" y="1260384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santità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luce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fuoco,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scendi su di noi.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000344"/>
      </p:ext>
    </p:extLst>
  </p:cSld>
  <p:clrMapOvr>
    <a:masterClrMapping/>
  </p:clrMapOvr>
</p:sld>
</file>

<file path=ppt/slides/slide16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0250" y="1899617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Fuoco che illumini, soffio di vita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rendi gloriosa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croce del Signor.</a:t>
            </a:r>
          </a:p>
        </p:txBody>
      </p:sp>
    </p:spTree>
    <p:extLst>
      <p:ext uri="{BB962C8B-B14F-4D97-AF65-F5344CB8AC3E}">
        <p14:creationId xmlns:p14="http://schemas.microsoft.com/office/powerpoint/2010/main" val="1607027529"/>
      </p:ext>
    </p:extLst>
  </p:cSld>
  <p:clrMapOvr>
    <a:masterClrMapping/>
  </p:clrMapOvr>
</p:sld>
</file>

<file path=ppt/slides/slide1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0250" y="1260384"/>
            <a:ext cx="10731500" cy="368318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santità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luce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fuoco,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scendi su di noi.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070479"/>
      </p:ext>
    </p:extLst>
  </p:cSld>
  <p:clrMapOvr>
    <a:masterClrMapping/>
  </p:clrMapOvr>
</p:sld>
</file>

<file path=ppt/slides/slide16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4DB00AF4-0FA6-40D6-A6C1-5D3820F2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34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Stabat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Mater</a:t>
            </a:r>
          </a:p>
        </p:txBody>
      </p:sp>
    </p:spTree>
    <p:extLst>
      <p:ext uri="{BB962C8B-B14F-4D97-AF65-F5344CB8AC3E}">
        <p14:creationId xmlns:p14="http://schemas.microsoft.com/office/powerpoint/2010/main" val="3845593797"/>
      </p:ext>
    </p:extLst>
  </p:cSld>
  <p:clrMapOvr>
    <a:masterClrMapping/>
  </p:clrMapOvr>
</p:sld>
</file>

<file path=ppt/slides/slide16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9823" y="955050"/>
            <a:ext cx="4212354" cy="491663"/>
          </a:xfrm>
        </p:spPr>
        <p:txBody>
          <a:bodyPr>
            <a:noAutofit/>
          </a:bodyPr>
          <a:lstStyle/>
          <a:p>
            <a:r>
              <a:rPr lang="it-IT" sz="4800" b="1" i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Stabat</a:t>
            </a:r>
            <a:r>
              <a:rPr lang="it-IT" sz="4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Mater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4214194" y="239133"/>
            <a:ext cx="347206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1997839"/>
            <a:ext cx="87464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Stabat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Mater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dolorósa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algn="ctr">
              <a:defRPr/>
            </a:pP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iuxta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crucem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lacrimósa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,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dum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pendébat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Fílius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</a:t>
            </a:r>
            <a:endParaRPr lang="it-IT" sz="6000" b="1" i="1" dirty="0"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65314092"/>
      </p:ext>
    </p:extLst>
  </p:cSld>
  <p:clrMapOvr>
    <a:masterClrMapping/>
  </p:clrMapOvr>
</p:sld>
</file>

<file path=ppt/slides/slide16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1641573"/>
            <a:ext cx="87464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Cuius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ánimam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geméntem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,</a:t>
            </a:r>
          </a:p>
          <a:p>
            <a:pPr algn="ctr">
              <a:defRPr/>
            </a:pP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contristátam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et </a:t>
            </a: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doléntem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algn="ctr">
              <a:defRPr/>
            </a:pP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pertransívit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gládius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</a:t>
            </a:r>
            <a:endParaRPr lang="it-IT" sz="6000" b="1" dirty="0"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107271975"/>
      </p:ext>
    </p:extLst>
  </p:cSld>
  <p:clrMapOvr>
    <a:masterClrMapping/>
  </p:clrMapOvr>
</p:sld>
</file>

<file path=ppt/slides/slide16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1641573"/>
            <a:ext cx="87464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O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quam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tristis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et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afflícta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algn="ctr">
              <a:defRPr/>
            </a:pP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fuit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illa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benedícta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Mater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Unigéniti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!</a:t>
            </a:r>
            <a:endParaRPr lang="it-IT" sz="6000" b="1" i="1" dirty="0"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61929451"/>
      </p:ext>
    </p:extLst>
  </p:cSld>
  <p:clrMapOvr>
    <a:masterClrMapping/>
  </p:clrMapOvr>
</p:sld>
</file>

<file path=ppt/slides/slide16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564776" y="1697843"/>
            <a:ext cx="906244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Quae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moerébat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et </a:t>
            </a: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dolébat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Pia Mater dum </a:t>
            </a: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videbat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nati </a:t>
            </a: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poenas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íncliti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</a:t>
            </a:r>
            <a:endParaRPr lang="it-IT" sz="6000" b="1" dirty="0"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45483822"/>
      </p:ext>
    </p:extLst>
  </p:cSld>
  <p:clrMapOvr>
    <a:masterClrMapping/>
  </p:clrMapOvr>
</p:sld>
</file>

<file path=ppt/slides/slide16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332659" y="1641573"/>
            <a:ext cx="952668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Quis</a:t>
            </a:r>
            <a:r>
              <a:rPr lang="fr-FR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est homo, qui non </a:t>
            </a:r>
            <a:r>
              <a:rPr lang="fr-FR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fleret</a:t>
            </a:r>
            <a:r>
              <a:rPr lang="fr-FR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,</a:t>
            </a:r>
          </a:p>
          <a:p>
            <a:pPr algn="ctr">
              <a:defRPr/>
            </a:pPr>
            <a:r>
              <a:rPr lang="fr-FR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Matrem</a:t>
            </a:r>
            <a:r>
              <a:rPr lang="fr-FR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Christi si </a:t>
            </a:r>
            <a:r>
              <a:rPr lang="fr-FR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vidéret</a:t>
            </a:r>
            <a:endParaRPr lang="fr-FR" sz="6000" b="1" i="1" dirty="0">
              <a:latin typeface="Calibri" panose="020F050202020403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algn="ctr">
              <a:defRPr/>
            </a:pPr>
            <a:r>
              <a:rPr lang="fr-FR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in tanto </a:t>
            </a:r>
            <a:r>
              <a:rPr lang="fr-FR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supplício</a:t>
            </a:r>
            <a:r>
              <a:rPr lang="fr-FR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?</a:t>
            </a:r>
            <a:endParaRPr lang="it-IT" sz="6000" b="1" i="1" dirty="0"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568115813"/>
      </p:ext>
    </p:extLst>
  </p:cSld>
  <p:clrMapOvr>
    <a:masterClrMapping/>
  </p:clrMapOvr>
</p:sld>
</file>

<file path=ppt/slides/slide16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177914" y="1683776"/>
            <a:ext cx="983617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Quis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non </a:t>
            </a: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posset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contristári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,</a:t>
            </a:r>
          </a:p>
          <a:p>
            <a:pPr algn="ctr">
              <a:defRPr/>
            </a:pP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Christi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Matrem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contemplári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algn="ctr">
              <a:defRPr/>
            </a:pP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doléntem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cum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Filio</a:t>
            </a:r>
            <a:r>
              <a:rPr lang="it-IT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?</a:t>
            </a:r>
            <a:endParaRPr lang="it-IT" sz="6000" b="1" dirty="0"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70128440"/>
      </p:ext>
    </p:extLst>
  </p:cSld>
  <p:clrMapOvr>
    <a:masterClrMapping/>
  </p:clrMapOvr>
</p:sld>
</file>

<file path=ppt/slides/slide16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1641573"/>
            <a:ext cx="87464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Pro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peccátis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suae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gentis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algn="ctr">
              <a:defRPr/>
            </a:pP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vidit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Jesum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in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torméntis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et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flagéllis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it-IT" sz="6000" b="1" i="1" dirty="0" err="1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subditum</a:t>
            </a:r>
            <a:r>
              <a:rPr lang="it-IT" sz="60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</a:t>
            </a:r>
            <a:endParaRPr lang="it-IT" sz="6000" b="1" i="1" dirty="0"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04184853"/>
      </p:ext>
    </p:extLst>
  </p:cSld>
  <p:clrMapOvr>
    <a:masterClrMapping/>
  </p:clrMapOvr>
</p:sld>
</file>

<file path=ppt/slides/slide16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1641573"/>
            <a:ext cx="87464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Vidit suum dulcem natum</a:t>
            </a:r>
          </a:p>
          <a:p>
            <a:pPr algn="ctr">
              <a:defRPr/>
            </a:pPr>
            <a:r>
              <a:rPr lang="pt-BR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moriéntem desolátum,</a:t>
            </a:r>
          </a:p>
          <a:p>
            <a:pPr algn="ctr">
              <a:defRPr/>
            </a:pPr>
            <a:r>
              <a:rPr lang="pt-BR" sz="60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dum emísit spíritum.</a:t>
            </a:r>
            <a:endParaRPr lang="it-IT" sz="6000" b="1" dirty="0"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285018564"/>
      </p:ext>
    </p:extLst>
  </p:cSld>
  <p:clrMapOvr>
    <a:masterClrMapping/>
  </p:clrMapOvr>
</p:sld>
</file>

<file path=ppt/slides/slide16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4DB00AF4-0FA6-40D6-A6C1-5D3820F2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34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Stai con me</a:t>
            </a:r>
          </a:p>
        </p:txBody>
      </p:sp>
    </p:spTree>
    <p:extLst>
      <p:ext uri="{BB962C8B-B14F-4D97-AF65-F5344CB8AC3E}">
        <p14:creationId xmlns:p14="http://schemas.microsoft.com/office/powerpoint/2010/main" val="457474605"/>
      </p:ext>
    </p:extLst>
  </p:cSld>
  <p:clrMapOvr>
    <a:masterClrMapping/>
  </p:clrMapOvr>
</p:sld>
</file>

<file path=ppt/slides/slide16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4194" y="955898"/>
            <a:ext cx="3472069" cy="491663"/>
          </a:xfrm>
        </p:spPr>
        <p:txBody>
          <a:bodyPr>
            <a:noAutofit/>
          </a:bodyPr>
          <a:lstStyle/>
          <a:p>
            <a:r>
              <a:rPr lang="it-IT" sz="4800" b="1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Stai con me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4214194" y="239133"/>
            <a:ext cx="347206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1632886"/>
            <a:ext cx="8746435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Stai con me, proteggimi,</a:t>
            </a:r>
            <a:b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coprimi con le tue ali, o Dio.</a:t>
            </a:r>
            <a:b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Quando la tempesta arriverà</a:t>
            </a:r>
            <a:b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volerò più in alto insieme a te,</a:t>
            </a:r>
            <a:b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nelle avversità sarai con me</a:t>
            </a:r>
            <a:b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i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ed io saprò che tu sei il mio Re.</a:t>
            </a:r>
            <a:endParaRPr lang="it-IT" sz="5200" b="1" dirty="0"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173927601"/>
      </p:ext>
    </p:extLst>
  </p:cSld>
  <p:clrMapOvr>
    <a:masterClrMapping/>
  </p:clrMapOvr>
</p:sld>
</file>

<file path=ppt/slides/slide16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797511"/>
            <a:ext cx="874643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Il cuore mio riposa in te,</a:t>
            </a:r>
            <a:b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io vivrò in pace e verità.</a:t>
            </a:r>
          </a:p>
          <a:p>
            <a:pPr algn="ctr">
              <a:defRPr/>
            </a:pP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Quando la tempesta arriverà</a:t>
            </a:r>
            <a:b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volerò più in alto insieme a te,</a:t>
            </a:r>
            <a:b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nelle avversità sarai con me</a:t>
            </a:r>
            <a:b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ed io saprò che tu sei il mio Re.</a:t>
            </a:r>
            <a:endParaRPr lang="it-IT" sz="5200" b="1" dirty="0"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01944556"/>
      </p:ext>
    </p:extLst>
  </p:cSld>
  <p:clrMapOvr>
    <a:masterClrMapping/>
  </p:clrMapOvr>
</p:sld>
</file>

<file path=ppt/slides/slide16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797510"/>
            <a:ext cx="8746435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Quando la tempesta arriverà</a:t>
            </a:r>
            <a:b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volerò più in alto insieme a te,</a:t>
            </a:r>
            <a:b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nelle avversità sarai con me</a:t>
            </a:r>
            <a:b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ed io saprò che tu sei il mio Re.</a:t>
            </a:r>
          </a:p>
          <a:p>
            <a:pPr algn="ctr">
              <a:defRPr/>
            </a:pP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ed io saprò che tu sei il mio Re.</a:t>
            </a:r>
          </a:p>
          <a:p>
            <a:pPr algn="ctr">
              <a:defRPr/>
            </a:pP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ed io saprò che tu sei il mio Re.</a:t>
            </a:r>
          </a:p>
          <a:p>
            <a:pPr algn="ctr">
              <a:defRPr/>
            </a:pPr>
            <a:endParaRPr lang="it-IT" sz="5200" b="1" dirty="0">
              <a:solidFill>
                <a:prstClr val="black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668074569"/>
      </p:ext>
    </p:extLst>
  </p:cSld>
  <p:clrMapOvr>
    <a:masterClrMapping/>
  </p:clrMapOvr>
</p:sld>
</file>

<file path=ppt/slides/slide16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1586688"/>
            <a:ext cx="8746435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Quando la tempesta arriverà</a:t>
            </a:r>
            <a:b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volerò più in alto insieme a te,</a:t>
            </a:r>
            <a:b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nelle avversità sarai con me</a:t>
            </a:r>
            <a:b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ed io saprò che tu sei il mio Re.</a:t>
            </a:r>
            <a:endParaRPr lang="it-IT" sz="2400" b="1" dirty="0">
              <a:latin typeface="Calibri" panose="020F050202020403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432648"/>
      </p:ext>
    </p:extLst>
  </p:cSld>
  <p:clrMapOvr>
    <a:masterClrMapping/>
  </p:clrMapOvr>
</p:sld>
</file>

<file path=ppt/slides/slide16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797510"/>
            <a:ext cx="8746435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Quando la tempesta arriverà</a:t>
            </a:r>
            <a:b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volerò più in alto insieme a te,</a:t>
            </a:r>
            <a:b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nelle avversità sarai con me</a:t>
            </a:r>
            <a:b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ed io saprò che tu sei il mio Re.</a:t>
            </a:r>
          </a:p>
          <a:p>
            <a:pPr algn="ctr">
              <a:defRPr/>
            </a:pP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ed io saprò che tu sei il mio Re.</a:t>
            </a:r>
          </a:p>
          <a:p>
            <a:pPr algn="ctr">
              <a:defRPr/>
            </a:pPr>
            <a:r>
              <a:rPr lang="it-IT" sz="5200" b="1" dirty="0"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ed io saprò che tu sei il mio Re.</a:t>
            </a:r>
          </a:p>
          <a:p>
            <a:pPr algn="ctr">
              <a:defRPr/>
            </a:pPr>
            <a:endParaRPr lang="it-IT" sz="5200" b="1" dirty="0">
              <a:solidFill>
                <a:prstClr val="black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49336369"/>
      </p:ext>
    </p:extLst>
  </p:cSld>
  <p:clrMapOvr>
    <a:masterClrMapping/>
  </p:clrMapOvr>
</p:sld>
</file>

<file path=ppt/slides/slide16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4DB00AF4-0FA6-40D6-A6C1-5D3820F2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34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 ali d’aquila</a:t>
            </a:r>
          </a:p>
        </p:txBody>
      </p:sp>
    </p:spTree>
    <p:extLst>
      <p:ext uri="{BB962C8B-B14F-4D97-AF65-F5344CB8AC3E}">
        <p14:creationId xmlns:p14="http://schemas.microsoft.com/office/powerpoint/2010/main" val="2871449941"/>
      </p:ext>
    </p:extLst>
  </p:cSld>
  <p:clrMapOvr>
    <a:masterClrMapping/>
  </p:clrMapOvr>
</p:sld>
</file>

<file path=ppt/slides/slide16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98DFBA6B-C0AA-4E93-892D-E5EDD17D8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7590" y="940878"/>
            <a:ext cx="530186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 ali d’aquila 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(33)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379305" y="385381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B782A9C-B682-47B2-B2BD-89EE6CFD4723}"/>
              </a:ext>
            </a:extLst>
          </p:cNvPr>
          <p:cNvSpPr txBox="1"/>
          <p:nvPr/>
        </p:nvSpPr>
        <p:spPr>
          <a:xfrm>
            <a:off x="1032782" y="1719193"/>
            <a:ext cx="1001349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che abiti al riparo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del Signore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che dimori alla sua ombra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dì al Signore mio rifugio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mia roccia in cui confido</a:t>
            </a:r>
          </a:p>
        </p:txBody>
      </p:sp>
    </p:spTree>
    <p:extLst>
      <p:ext uri="{BB962C8B-B14F-4D97-AF65-F5344CB8AC3E}">
        <p14:creationId xmlns:p14="http://schemas.microsoft.com/office/powerpoint/2010/main" val="379226048"/>
      </p:ext>
    </p:extLst>
  </p:cSld>
  <p:clrMapOvr>
    <a:masterClrMapping/>
  </p:clrMapOvr>
</p:sld>
</file>

<file path=ppt/slides/slide16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B782A9C-B682-47B2-B2BD-89EE6CFD4723}"/>
              </a:ext>
            </a:extLst>
          </p:cNvPr>
          <p:cNvSpPr txBox="1"/>
          <p:nvPr/>
        </p:nvSpPr>
        <p:spPr>
          <a:xfrm>
            <a:off x="2226366" y="1174714"/>
            <a:ext cx="830911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ti rialzerà, ti solleverà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su ali d'aquila ti reggerà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sulla brezza dell'alba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ti farà brillar come il sole, così nelle Sue mani vivrai</a:t>
            </a:r>
          </a:p>
        </p:txBody>
      </p:sp>
    </p:spTree>
    <p:extLst>
      <p:ext uri="{BB962C8B-B14F-4D97-AF65-F5344CB8AC3E}">
        <p14:creationId xmlns:p14="http://schemas.microsoft.com/office/powerpoint/2010/main" val="2492269686"/>
      </p:ext>
    </p:extLst>
  </p:cSld>
  <p:clrMapOvr>
    <a:masterClrMapping/>
  </p:clrMapOvr>
</p:sld>
</file>

<file path=ppt/slides/slide16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B782A9C-B682-47B2-B2BD-89EE6CFD4723}"/>
              </a:ext>
            </a:extLst>
          </p:cNvPr>
          <p:cNvSpPr txBox="1"/>
          <p:nvPr/>
        </p:nvSpPr>
        <p:spPr>
          <a:xfrm>
            <a:off x="967469" y="889844"/>
            <a:ext cx="1054009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Dal laccio del cacciatore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ti libererà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dalla carestia che distrugge,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poi ti coprirà con le sue ali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rifugio troverai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42425"/>
      </p:ext>
    </p:extLst>
  </p:cSld>
  <p:clrMapOvr>
    <a:masterClrMapping/>
  </p:clrMapOvr>
</p:sld>
</file>

<file path=ppt/slides/slide16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B782A9C-B682-47B2-B2BD-89EE6CFD4723}"/>
              </a:ext>
            </a:extLst>
          </p:cNvPr>
          <p:cNvSpPr txBox="1"/>
          <p:nvPr/>
        </p:nvSpPr>
        <p:spPr>
          <a:xfrm>
            <a:off x="2226366" y="1191042"/>
            <a:ext cx="830911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ti rialzerà, ti solleverà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su ali d'aquila ti reggerà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sulla brezza dell'alba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ti farà brillar come il sole, così nelle Sue mani vivrai</a:t>
            </a:r>
          </a:p>
        </p:txBody>
      </p:sp>
    </p:spTree>
    <p:extLst>
      <p:ext uri="{BB962C8B-B14F-4D97-AF65-F5344CB8AC3E}">
        <p14:creationId xmlns:p14="http://schemas.microsoft.com/office/powerpoint/2010/main" val="2237748822"/>
      </p:ext>
    </p:extLst>
  </p:cSld>
  <p:clrMapOvr>
    <a:masterClrMapping/>
  </p:clrMapOvr>
</p:sld>
</file>

<file path=ppt/slides/slide16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B782A9C-B682-47B2-B2BD-89EE6CFD4723}"/>
              </a:ext>
            </a:extLst>
          </p:cNvPr>
          <p:cNvSpPr txBox="1"/>
          <p:nvPr/>
        </p:nvSpPr>
        <p:spPr>
          <a:xfrm>
            <a:off x="1281794" y="1074509"/>
            <a:ext cx="946459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Non devi temere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 terrori della notte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né freccia che vola di giorno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Mille cadranno al tuo fianco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ma nulla ti colpirà</a:t>
            </a:r>
            <a:endParaRPr lang="it-IT" sz="60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771320"/>
      </p:ext>
    </p:extLst>
  </p:cSld>
  <p:clrMapOvr>
    <a:masterClrMapping/>
  </p:clrMapOvr>
</p:sld>
</file>

<file path=ppt/slides/slide16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B782A9C-B682-47B2-B2BD-89EE6CFD4723}"/>
              </a:ext>
            </a:extLst>
          </p:cNvPr>
          <p:cNvSpPr txBox="1"/>
          <p:nvPr/>
        </p:nvSpPr>
        <p:spPr>
          <a:xfrm>
            <a:off x="2226367" y="1305342"/>
            <a:ext cx="830911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ti rialzerà, ti solleverà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su ali d'aquila ti reggerà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sulla brezza dell'alba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ti farà brillar come il sole, così nelle Sue mani vivrai</a:t>
            </a:r>
          </a:p>
        </p:txBody>
      </p:sp>
    </p:spTree>
    <p:extLst>
      <p:ext uri="{BB962C8B-B14F-4D97-AF65-F5344CB8AC3E}">
        <p14:creationId xmlns:p14="http://schemas.microsoft.com/office/powerpoint/2010/main" val="1027688415"/>
      </p:ext>
    </p:extLst>
  </p:cSld>
  <p:clrMapOvr>
    <a:masterClrMapping/>
  </p:clrMapOvr>
</p:sld>
</file>

<file path=ppt/slides/slide16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B782A9C-B682-47B2-B2BD-89EE6CFD4723}"/>
              </a:ext>
            </a:extLst>
          </p:cNvPr>
          <p:cNvSpPr txBox="1"/>
          <p:nvPr/>
        </p:nvSpPr>
        <p:spPr>
          <a:xfrm>
            <a:off x="1709590" y="612844"/>
            <a:ext cx="882588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Perché ai suoi angeli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ha dato un comando,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di preservarti in tutte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le sue vie, ti porteranno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sulle loro mani, contro la pietra non inciamperai. </a:t>
            </a:r>
          </a:p>
        </p:txBody>
      </p:sp>
    </p:spTree>
    <p:extLst>
      <p:ext uri="{BB962C8B-B14F-4D97-AF65-F5344CB8AC3E}">
        <p14:creationId xmlns:p14="http://schemas.microsoft.com/office/powerpoint/2010/main" val="2320700023"/>
      </p:ext>
    </p:extLst>
  </p:cSld>
  <p:clrMapOvr>
    <a:masterClrMapping/>
  </p:clrMapOvr>
</p:sld>
</file>

<file path=ppt/slides/slide16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B782A9C-B682-47B2-B2BD-89EE6CFD4723}"/>
              </a:ext>
            </a:extLst>
          </p:cNvPr>
          <p:cNvSpPr txBox="1"/>
          <p:nvPr/>
        </p:nvSpPr>
        <p:spPr>
          <a:xfrm>
            <a:off x="2226367" y="1305342"/>
            <a:ext cx="830911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ti rialzerà, ti solleverà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su ali d'aquila ti reggerà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sulla brezza dell'alba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ti farà brillar come il sole, così nelle Sue mani vivrai</a:t>
            </a:r>
          </a:p>
        </p:txBody>
      </p:sp>
    </p:spTree>
    <p:extLst>
      <p:ext uri="{BB962C8B-B14F-4D97-AF65-F5344CB8AC3E}">
        <p14:creationId xmlns:p14="http://schemas.microsoft.com/office/powerpoint/2010/main" val="2834524656"/>
      </p:ext>
    </p:extLst>
  </p:cSld>
  <p:clrMapOvr>
    <a:masterClrMapping/>
  </p:clrMapOvr>
</p:sld>
</file>

<file path=ppt/slides/slide16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B782A9C-B682-47B2-B2BD-89EE6CFD4723}"/>
              </a:ext>
            </a:extLst>
          </p:cNvPr>
          <p:cNvSpPr txBox="1"/>
          <p:nvPr/>
        </p:nvSpPr>
        <p:spPr>
          <a:xfrm>
            <a:off x="2226366" y="1074509"/>
            <a:ext cx="830911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ti rialzerò, ti solleverò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su ali d'aquila ti reggerò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sulla brezza dell'alba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ti farò brillar come il sole, così nelle mie mani vivrai</a:t>
            </a:r>
          </a:p>
        </p:txBody>
      </p:sp>
    </p:spTree>
    <p:extLst>
      <p:ext uri="{BB962C8B-B14F-4D97-AF65-F5344CB8AC3E}">
        <p14:creationId xmlns:p14="http://schemas.microsoft.com/office/powerpoint/2010/main" val="234212489"/>
      </p:ext>
    </p:extLst>
  </p:cSld>
  <p:clrMapOvr>
    <a:masterClrMapping/>
  </p:clrMapOvr>
</p:sld>
</file>

<file path=ppt/slides/slide16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Symbolum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77</a:t>
            </a:r>
          </a:p>
        </p:txBody>
      </p:sp>
    </p:spTree>
    <p:extLst>
      <p:ext uri="{BB962C8B-B14F-4D97-AF65-F5344CB8AC3E}">
        <p14:creationId xmlns:p14="http://schemas.microsoft.com/office/powerpoint/2010/main" val="3342892001"/>
      </p:ext>
    </p:extLst>
  </p:cSld>
  <p:clrMapOvr>
    <a:masterClrMapping/>
  </p:clrMapOvr>
</p:sld>
</file>

<file path=ppt/slides/slide16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5285" y="949887"/>
            <a:ext cx="3711272" cy="491663"/>
          </a:xfrm>
        </p:spPr>
        <p:txBody>
          <a:bodyPr>
            <a:noAutofit/>
          </a:bodyPr>
          <a:lstStyle/>
          <a:p>
            <a:r>
              <a:rPr lang="it-IT" sz="48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Symbolum</a:t>
            </a:r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77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636257" y="1800835"/>
            <a:ext cx="1091948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Tu sei la mia vita,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altro io non ho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Tu sei la mia strada, la mia verità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Nella tua parola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io camminerò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A8FB4E05-2374-424E-B6FA-FEDF98A560F0}"/>
              </a:ext>
            </a:extLst>
          </p:cNvPr>
          <p:cNvSpPr txBox="1">
            <a:spLocks/>
          </p:cNvSpPr>
          <p:nvPr/>
        </p:nvSpPr>
        <p:spPr>
          <a:xfrm>
            <a:off x="3193775" y="336205"/>
            <a:ext cx="6374295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2603709235"/>
      </p:ext>
    </p:extLst>
  </p:cSld>
  <p:clrMapOvr>
    <a:masterClrMapping/>
  </p:clrMapOvr>
</p:sld>
</file>

<file path=ppt/slides/slide16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1237092"/>
            <a:ext cx="830911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Finché avrò respiro,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fino a quando tu vorrai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Non avrò paura, sai,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se tu sei con me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Io ti prego resta con me</a:t>
            </a:r>
          </a:p>
        </p:txBody>
      </p:sp>
    </p:spTree>
    <p:extLst>
      <p:ext uri="{BB962C8B-B14F-4D97-AF65-F5344CB8AC3E}">
        <p14:creationId xmlns:p14="http://schemas.microsoft.com/office/powerpoint/2010/main" val="813576856"/>
      </p:ext>
    </p:extLst>
  </p:cSld>
  <p:clrMapOvr>
    <a:masterClrMapping/>
  </p:clrMapOvr>
</p:sld>
</file>

<file path=ppt/slides/slide16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891471" y="612844"/>
            <a:ext cx="840905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Credo in te Signore,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nato da Maria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Figlio eterno e Santo,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uomo come noi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Morto per amore,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vivo in mezzo a noi</a:t>
            </a:r>
          </a:p>
        </p:txBody>
      </p:sp>
    </p:spTree>
    <p:extLst>
      <p:ext uri="{BB962C8B-B14F-4D97-AF65-F5344CB8AC3E}">
        <p14:creationId xmlns:p14="http://schemas.microsoft.com/office/powerpoint/2010/main" val="3513855158"/>
      </p:ext>
    </p:extLst>
  </p:cSld>
  <p:clrMapOvr>
    <a:masterClrMapping/>
  </p:clrMapOvr>
</p:sld>
</file>

<file path=ppt/slides/slide16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502387" y="1074509"/>
            <a:ext cx="945226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Una cosa sola con il Padre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con i tuoi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Fino a quando, io lo so,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ritornerai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aprirci il regno di Dio</a:t>
            </a:r>
          </a:p>
        </p:txBody>
      </p:sp>
    </p:spTree>
    <p:extLst>
      <p:ext uri="{BB962C8B-B14F-4D97-AF65-F5344CB8AC3E}">
        <p14:creationId xmlns:p14="http://schemas.microsoft.com/office/powerpoint/2010/main" val="212888971"/>
      </p:ext>
    </p:extLst>
  </p:cSld>
  <p:clrMapOvr>
    <a:masterClrMapping/>
  </p:clrMapOvr>
</p:sld>
</file>

<file path=ppt/slides/slide16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391479" y="612844"/>
            <a:ext cx="937020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Tu sei la mia forza,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altro io non ho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Tu sei la mia pace,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 mia libertà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Niente nella vita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ci separerà</a:t>
            </a:r>
          </a:p>
        </p:txBody>
      </p:sp>
    </p:spTree>
    <p:extLst>
      <p:ext uri="{BB962C8B-B14F-4D97-AF65-F5344CB8AC3E}">
        <p14:creationId xmlns:p14="http://schemas.microsoft.com/office/powerpoint/2010/main" val="1058794429"/>
      </p:ext>
    </p:extLst>
  </p:cSld>
  <p:clrMapOvr>
    <a:masterClrMapping/>
  </p:clrMapOvr>
</p:sld>
</file>

<file path=ppt/slides/slide16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41443" y="1074509"/>
            <a:ext cx="830911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So che la tua mano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forte non mi lascerà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So che da ogni male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tu mi libererai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nel tuo perdono vivrò</a:t>
            </a:r>
          </a:p>
        </p:txBody>
      </p:sp>
    </p:spTree>
    <p:extLst>
      <p:ext uri="{BB962C8B-B14F-4D97-AF65-F5344CB8AC3E}">
        <p14:creationId xmlns:p14="http://schemas.microsoft.com/office/powerpoint/2010/main" val="2805528496"/>
      </p:ext>
    </p:extLst>
  </p:cSld>
  <p:clrMapOvr>
    <a:masterClrMapping/>
  </p:clrMapOvr>
</p:sld>
</file>

<file path=ppt/slides/slide16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612844"/>
            <a:ext cx="830911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Padre della vita,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noi crediamo in te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Figlio Salvatore,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noi speriamo in te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Spirito d'amore,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vieni in mezzo a noi</a:t>
            </a:r>
          </a:p>
        </p:txBody>
      </p:sp>
    </p:spTree>
    <p:extLst>
      <p:ext uri="{BB962C8B-B14F-4D97-AF65-F5344CB8AC3E}">
        <p14:creationId xmlns:p14="http://schemas.microsoft.com/office/powerpoint/2010/main" val="3104829399"/>
      </p:ext>
    </p:extLst>
  </p:cSld>
  <p:clrMapOvr>
    <a:masterClrMapping/>
  </p:clrMapOvr>
</p:sld>
</file>

<file path=ppt/slides/slide16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1074509"/>
            <a:ext cx="830911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Tu da mille strade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ci raduni in unità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per mille strade, poi,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dove tu vorrai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Noi saremo il seme di Dio</a:t>
            </a:r>
            <a:endParaRPr lang="it-IT" sz="6000" b="1" dirty="0">
              <a:solidFill>
                <a:srgbClr val="20212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01608"/>
      </p:ext>
    </p:extLst>
  </p:cSld>
  <p:clrMapOvr>
    <a:masterClrMapping/>
  </p:clrMapOvr>
</p:sld>
</file>

<file path=ppt/slides/slide16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06" y="4011400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 al centro del mio cuore</a:t>
            </a:r>
          </a:p>
        </p:txBody>
      </p:sp>
    </p:spTree>
    <p:extLst>
      <p:ext uri="{BB962C8B-B14F-4D97-AF65-F5344CB8AC3E}">
        <p14:creationId xmlns:p14="http://schemas.microsoft.com/office/powerpoint/2010/main" val="790617054"/>
      </p:ext>
    </p:extLst>
  </p:cSld>
  <p:clrMapOvr>
    <a:masterClrMapping/>
  </p:clrMapOvr>
</p:sld>
</file>

<file path=ppt/slides/slide16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1" y="1065522"/>
            <a:ext cx="698182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 al centro del mio cuore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98708" y="2156648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 bisogno di incontrarti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mio cuore,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trovare Te di stare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insieme a Te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C28FC4D5-B945-488F-B838-56BEF88CC7D5}"/>
              </a:ext>
            </a:extLst>
          </p:cNvPr>
          <p:cNvSpPr txBox="1">
            <a:spLocks/>
          </p:cNvSpPr>
          <p:nvPr/>
        </p:nvSpPr>
        <p:spPr>
          <a:xfrm>
            <a:off x="2908853" y="345730"/>
            <a:ext cx="6374295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2775649283"/>
      </p:ext>
    </p:extLst>
  </p:cSld>
  <p:clrMapOvr>
    <a:masterClrMapping/>
  </p:clrMapOvr>
</p:sld>
</file>

<file path=ppt/slides/slide16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55196" y="459199"/>
            <a:ext cx="7329209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unico riferimento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mio andare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unica ragione Tu,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unico sostegno Tu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centro del mio cuore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 sei solo Tu.</a:t>
            </a:r>
          </a:p>
        </p:txBody>
      </p:sp>
    </p:spTree>
    <p:extLst>
      <p:ext uri="{BB962C8B-B14F-4D97-AF65-F5344CB8AC3E}">
        <p14:creationId xmlns:p14="http://schemas.microsoft.com/office/powerpoint/2010/main" val="1611182346"/>
      </p:ext>
    </p:extLst>
  </p:cSld>
  <p:clrMapOvr>
    <a:masterClrMapping/>
  </p:clrMapOvr>
</p:sld>
</file>

<file path=ppt/slides/slide16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31396" y="573499"/>
            <a:ext cx="7329209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Anche il cielo gira intorno e non ha pace,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 c’è un punto fermo,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 quella stella là.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stella polare è fissa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 è la sola,</a:t>
            </a:r>
          </a:p>
        </p:txBody>
      </p:sp>
    </p:spTree>
    <p:extLst>
      <p:ext uri="{BB962C8B-B14F-4D97-AF65-F5344CB8AC3E}">
        <p14:creationId xmlns:p14="http://schemas.microsoft.com/office/powerpoint/2010/main" val="1248704201"/>
      </p:ext>
    </p:extLst>
  </p:cSld>
  <p:clrMapOvr>
    <a:masterClrMapping/>
  </p:clrMapOvr>
</p:sld>
</file>

<file path=ppt/slides/slide16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31396" y="1430749"/>
            <a:ext cx="7329209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stella polare Tu,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stella sicura Tu.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centro del mio cuore ci sei solo Tu.</a:t>
            </a:r>
          </a:p>
        </p:txBody>
      </p:sp>
    </p:spTree>
    <p:extLst>
      <p:ext uri="{BB962C8B-B14F-4D97-AF65-F5344CB8AC3E}">
        <p14:creationId xmlns:p14="http://schemas.microsoft.com/office/powerpoint/2010/main" val="1510793686"/>
      </p:ext>
    </p:extLst>
  </p:cSld>
  <p:clrMapOvr>
    <a:masterClrMapping/>
  </p:clrMapOvr>
</p:sld>
</file>

<file path=ppt/slides/slide16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31396" y="1078324"/>
            <a:ext cx="7329209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Tutto ruota introno a Te , in funzione di Te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poi non importa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“dove”, il “come”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il “se”.</a:t>
            </a:r>
          </a:p>
        </p:txBody>
      </p:sp>
    </p:spTree>
    <p:extLst>
      <p:ext uri="{BB962C8B-B14F-4D97-AF65-F5344CB8AC3E}">
        <p14:creationId xmlns:p14="http://schemas.microsoft.com/office/powerpoint/2010/main" val="2258373032"/>
      </p:ext>
    </p:extLst>
  </p:cSld>
  <p:clrMapOvr>
    <a:masterClrMapping/>
  </p:clrMapOvr>
</p:sld>
</file>

<file path=ppt/slides/slide16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1203585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Tu splenda sempre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centro del mio cuore,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significato allora sarai Tu,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quello che farò sarà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soltanto amore.</a:t>
            </a:r>
          </a:p>
        </p:txBody>
      </p:sp>
    </p:spTree>
    <p:extLst>
      <p:ext uri="{BB962C8B-B14F-4D97-AF65-F5344CB8AC3E}">
        <p14:creationId xmlns:p14="http://schemas.microsoft.com/office/powerpoint/2010/main" val="3113252758"/>
      </p:ext>
    </p:extLst>
  </p:cSld>
  <p:clrMapOvr>
    <a:masterClrMapping/>
  </p:clrMapOvr>
</p:sld>
</file>

<file path=ppt/slides/slide16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31396" y="1078324"/>
            <a:ext cx="7329209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Unico sostegno Tu,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stella polare Tu.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centro del mio cuore ci sei solo Tu.</a:t>
            </a:r>
          </a:p>
        </p:txBody>
      </p:sp>
    </p:spTree>
    <p:extLst>
      <p:ext uri="{BB962C8B-B14F-4D97-AF65-F5344CB8AC3E}">
        <p14:creationId xmlns:p14="http://schemas.microsoft.com/office/powerpoint/2010/main" val="3139234975"/>
      </p:ext>
    </p:extLst>
  </p:cSld>
  <p:clrMapOvr>
    <a:masterClrMapping/>
  </p:clrMapOvr>
</p:sld>
</file>

<file path=ppt/slides/slide16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31396" y="1078324"/>
            <a:ext cx="7329209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Tutto ruota introno a Te , in funzione di Te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poi non importa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“dove”, il “come”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il “se”.</a:t>
            </a:r>
          </a:p>
        </p:txBody>
      </p:sp>
    </p:spTree>
    <p:extLst>
      <p:ext uri="{BB962C8B-B14F-4D97-AF65-F5344CB8AC3E}">
        <p14:creationId xmlns:p14="http://schemas.microsoft.com/office/powerpoint/2010/main" val="690173443"/>
      </p:ext>
    </p:extLst>
  </p:cSld>
  <p:clrMapOvr>
    <a:masterClrMapping/>
  </p:clrMapOvr>
</p:sld>
</file>

<file path=ppt/slides/slide16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512921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 bisogno di incontrarti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mio cuore,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trovare Te di stare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insieme a Te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unico riferimento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mio andare</a:t>
            </a:r>
          </a:p>
        </p:txBody>
      </p:sp>
    </p:spTree>
    <p:extLst>
      <p:ext uri="{BB962C8B-B14F-4D97-AF65-F5344CB8AC3E}">
        <p14:creationId xmlns:p14="http://schemas.microsoft.com/office/powerpoint/2010/main" val="905386698"/>
      </p:ext>
    </p:extLst>
  </p:cSld>
  <p:clrMapOvr>
    <a:masterClrMapping/>
  </p:clrMapOvr>
</p:sld>
</file>

<file path=ppt/slides/slide16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31396" y="1078324"/>
            <a:ext cx="7329209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unica ragione Tu,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unico sostegno Tu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centro del mio cuore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 sei solo Tu.</a:t>
            </a:r>
          </a:p>
        </p:txBody>
      </p:sp>
    </p:spTree>
    <p:extLst>
      <p:ext uri="{BB962C8B-B14F-4D97-AF65-F5344CB8AC3E}">
        <p14:creationId xmlns:p14="http://schemas.microsoft.com/office/powerpoint/2010/main" val="3022180262"/>
      </p:ext>
    </p:extLst>
  </p:cSld>
  <p:clrMapOvr>
    <a:masterClrMapping/>
  </p:clrMapOvr>
</p:sld>
</file>

<file path=ppt/slides/slide1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 lodiamo Trinità</a:t>
            </a:r>
          </a:p>
        </p:txBody>
      </p:sp>
    </p:spTree>
    <p:extLst>
      <p:ext uri="{BB962C8B-B14F-4D97-AF65-F5344CB8AC3E}">
        <p14:creationId xmlns:p14="http://schemas.microsoft.com/office/powerpoint/2010/main" val="1575549000"/>
      </p:ext>
    </p:extLst>
  </p:cSld>
  <p:clrMapOvr>
    <a:masterClrMapping/>
  </p:clrMapOvr>
</p:sld>
</file>

<file path=ppt/slides/slide16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373" y="1043559"/>
            <a:ext cx="474925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 lodiamo Trinità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964471" y="313281"/>
            <a:ext cx="4263057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iniziale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2242486"/>
            <a:ext cx="874643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Te lodiamo, Trinità,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nostro Dio, ti adoriamo;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Padre dell'umanità,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tua gloria proclamiamo.</a:t>
            </a:r>
            <a:endParaRPr lang="it-IT" sz="5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092901"/>
      </p:ext>
    </p:extLst>
  </p:cSld>
  <p:clrMapOvr>
    <a:masterClrMapping/>
  </p:clrMapOvr>
</p:sld>
</file>

<file path=ppt/slides/slide16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1305342"/>
            <a:ext cx="874643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Te lodiamo, Trinità,</a:t>
            </a: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l'immensa tua bontà.</a:t>
            </a:r>
          </a:p>
          <a:p>
            <a:pPr algn="ctr">
              <a:defRPr/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Te lodiamo, Trinità,</a:t>
            </a: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l'immensa tua bontà.</a:t>
            </a:r>
          </a:p>
        </p:txBody>
      </p:sp>
    </p:spTree>
    <p:extLst>
      <p:ext uri="{BB962C8B-B14F-4D97-AF65-F5344CB8AC3E}">
        <p14:creationId xmlns:p14="http://schemas.microsoft.com/office/powerpoint/2010/main" val="2092425034"/>
      </p:ext>
    </p:extLst>
  </p:cSld>
  <p:clrMapOvr>
    <a:masterClrMapping/>
  </p:clrMapOvr>
</p:sld>
</file>

<file path=ppt/slides/slide16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810332" y="1566633"/>
            <a:ext cx="874643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Tutto il mondo annuncia te: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lo hai fatto come un segno.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Ogni uomo porta in sé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il sigillo del tuo regno.</a:t>
            </a:r>
            <a:endParaRPr lang="it-IT" sz="5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286355"/>
      </p:ext>
    </p:extLst>
  </p:cSld>
  <p:clrMapOvr>
    <a:masterClrMapping/>
  </p:clrMapOvr>
</p:sld>
</file>

<file path=ppt/slides/slide16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1305342"/>
            <a:ext cx="874643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Te lodiamo, Trinità,</a:t>
            </a: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l'immensa tua bontà.</a:t>
            </a:r>
          </a:p>
          <a:p>
            <a:pPr algn="ctr">
              <a:defRPr/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Te lodiamo, Trinità,</a:t>
            </a: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l'immensa tua bontà.</a:t>
            </a:r>
          </a:p>
        </p:txBody>
      </p:sp>
    </p:spTree>
    <p:extLst>
      <p:ext uri="{BB962C8B-B14F-4D97-AF65-F5344CB8AC3E}">
        <p14:creationId xmlns:p14="http://schemas.microsoft.com/office/powerpoint/2010/main" val="365780782"/>
      </p:ext>
    </p:extLst>
  </p:cSld>
  <p:clrMapOvr>
    <a:masterClrMapping/>
  </p:clrMapOvr>
</p:sld>
</file>

<file path=ppt/slides/slide16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810332" y="1566633"/>
            <a:ext cx="874643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Noi crediamo solo in te,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nostro Padre e Creatore;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noi speriamo solo in te,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Gesù Cristo, Salvatore.</a:t>
            </a:r>
            <a:endParaRPr lang="it-IT" sz="5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742476"/>
      </p:ext>
    </p:extLst>
  </p:cSld>
  <p:clrMapOvr>
    <a:masterClrMapping/>
  </p:clrMapOvr>
</p:sld>
</file>

<file path=ppt/slides/slide16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1305342"/>
            <a:ext cx="874643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Te lodiamo, Trinità,</a:t>
            </a: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l'immensa tua bontà.</a:t>
            </a:r>
          </a:p>
          <a:p>
            <a:pPr algn="ctr">
              <a:defRPr/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Te lodiamo, Trinità,</a:t>
            </a: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l'immensa tua bontà.</a:t>
            </a:r>
          </a:p>
        </p:txBody>
      </p:sp>
    </p:spTree>
    <p:extLst>
      <p:ext uri="{BB962C8B-B14F-4D97-AF65-F5344CB8AC3E}">
        <p14:creationId xmlns:p14="http://schemas.microsoft.com/office/powerpoint/2010/main" val="3435066169"/>
      </p:ext>
    </p:extLst>
  </p:cSld>
  <p:clrMapOvr>
    <a:masterClrMapping/>
  </p:clrMapOvr>
</p:sld>
</file>

<file path=ppt/slides/slide16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91282" y="1566633"/>
            <a:ext cx="874643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Infinita carità,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Santo Spirito d'amore,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luce, pace e verità,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regna sempre nel mio cuore.</a:t>
            </a:r>
            <a:endParaRPr lang="it-IT" sz="5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56569"/>
      </p:ext>
    </p:extLst>
  </p:cSld>
  <p:clrMapOvr>
    <a:masterClrMapping/>
  </p:clrMapOvr>
</p:sld>
</file>

<file path=ppt/slides/slide16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1305342"/>
            <a:ext cx="874643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Te lodiamo, Trinità,</a:t>
            </a: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l'immensa tua bontà.</a:t>
            </a:r>
          </a:p>
          <a:p>
            <a:pPr algn="ctr">
              <a:defRPr/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Te lodiamo, Trinità,</a:t>
            </a: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l'immensa tua bontà.</a:t>
            </a:r>
          </a:p>
        </p:txBody>
      </p:sp>
    </p:spTree>
    <p:extLst>
      <p:ext uri="{BB962C8B-B14F-4D97-AF65-F5344CB8AC3E}">
        <p14:creationId xmlns:p14="http://schemas.microsoft.com/office/powerpoint/2010/main" val="2393690760"/>
      </p:ext>
    </p:extLst>
  </p:cSld>
  <p:clrMapOvr>
    <a:masterClrMapping/>
  </p:clrMapOvr>
</p:sld>
</file>

<file path=ppt/slides/slide16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Terra tutta dà lode a Dio</a:t>
            </a:r>
          </a:p>
        </p:txBody>
      </p:sp>
    </p:spTree>
    <p:extLst>
      <p:ext uri="{BB962C8B-B14F-4D97-AF65-F5344CB8AC3E}">
        <p14:creationId xmlns:p14="http://schemas.microsoft.com/office/powerpoint/2010/main" val="764923100"/>
      </p:ext>
    </p:extLst>
  </p:cSld>
  <p:clrMapOvr>
    <a:masterClrMapping/>
  </p:clrMapOvr>
</p:sld>
</file>

<file path=ppt/slides/slide16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293" y="1006484"/>
            <a:ext cx="6757414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Terra tutta dà lode a Dio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4014375" y="314343"/>
            <a:ext cx="416325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2459504"/>
            <a:ext cx="874643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Terra tutta, dà lode a Dio,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canta il tuo Signor!</a:t>
            </a:r>
          </a:p>
        </p:txBody>
      </p:sp>
    </p:spTree>
    <p:extLst>
      <p:ext uri="{BB962C8B-B14F-4D97-AF65-F5344CB8AC3E}">
        <p14:creationId xmlns:p14="http://schemas.microsoft.com/office/powerpoint/2010/main" val="297929467"/>
      </p:ext>
    </p:extLst>
  </p:cSld>
  <p:clrMapOvr>
    <a:masterClrMapping/>
  </p:clrMapOvr>
</p:sld>
</file>

<file path=ppt/slides/slide16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773876" y="2459504"/>
            <a:ext cx="1064424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Servite Dio nell’allegrezza,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cantate tutti: grande è il Signor!</a:t>
            </a:r>
          </a:p>
        </p:txBody>
      </p:sp>
    </p:spTree>
    <p:extLst>
      <p:ext uri="{BB962C8B-B14F-4D97-AF65-F5344CB8AC3E}">
        <p14:creationId xmlns:p14="http://schemas.microsoft.com/office/powerpoint/2010/main" val="1605125740"/>
      </p:ext>
    </p:extLst>
  </p:cSld>
  <p:clrMapOvr>
    <a:masterClrMapping/>
  </p:clrMapOvr>
</p:sld>
</file>

<file path=ppt/slides/slide16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616634" y="2459504"/>
            <a:ext cx="1095873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Terra tutta, dà lode a Dio,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canta il tuo Signor!</a:t>
            </a:r>
          </a:p>
        </p:txBody>
      </p:sp>
    </p:spTree>
    <p:extLst>
      <p:ext uri="{BB962C8B-B14F-4D97-AF65-F5344CB8AC3E}">
        <p14:creationId xmlns:p14="http://schemas.microsoft.com/office/powerpoint/2010/main" val="4095935034"/>
      </p:ext>
    </p:extLst>
  </p:cSld>
  <p:clrMapOvr>
    <a:masterClrMapping/>
  </p:clrMapOvr>
</p:sld>
</file>

<file path=ppt/slides/slide16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773876" y="2459504"/>
            <a:ext cx="1064424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Sì, il Signore è nostro Dio: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lui ci ha creati, noi siamo suoi.</a:t>
            </a:r>
          </a:p>
        </p:txBody>
      </p:sp>
    </p:spTree>
    <p:extLst>
      <p:ext uri="{BB962C8B-B14F-4D97-AF65-F5344CB8AC3E}">
        <p14:creationId xmlns:p14="http://schemas.microsoft.com/office/powerpoint/2010/main" val="4279325715"/>
      </p:ext>
    </p:extLst>
  </p:cSld>
  <p:clrMapOvr>
    <a:masterClrMapping/>
  </p:clrMapOvr>
</p:sld>
</file>

<file path=ppt/slides/slide1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616634" y="2459504"/>
            <a:ext cx="1095873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Terra tutta, dà lode a Dio,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canta il tuo Signor!</a:t>
            </a:r>
          </a:p>
        </p:txBody>
      </p:sp>
    </p:spTree>
    <p:extLst>
      <p:ext uri="{BB962C8B-B14F-4D97-AF65-F5344CB8AC3E}">
        <p14:creationId xmlns:p14="http://schemas.microsoft.com/office/powerpoint/2010/main" val="185707229"/>
      </p:ext>
    </p:extLst>
  </p:cSld>
  <p:clrMapOvr>
    <a:masterClrMapping/>
  </p:clrMapOvr>
</p:sld>
</file>

<file path=ppt/slides/slide16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692727" y="2459504"/>
            <a:ext cx="109312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Noi siamo il gregge che egli guida,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popolo suo: gloria al Signor!</a:t>
            </a:r>
          </a:p>
        </p:txBody>
      </p:sp>
    </p:spTree>
    <p:extLst>
      <p:ext uri="{BB962C8B-B14F-4D97-AF65-F5344CB8AC3E}">
        <p14:creationId xmlns:p14="http://schemas.microsoft.com/office/powerpoint/2010/main" val="2385758570"/>
      </p:ext>
    </p:extLst>
  </p:cSld>
  <p:clrMapOvr>
    <a:masterClrMapping/>
  </p:clrMapOvr>
</p:sld>
</file>

<file path=ppt/slides/slide16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616634" y="2459504"/>
            <a:ext cx="1095873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Terra tutta, dà lode a Dio,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canta il tuo Signor!</a:t>
            </a:r>
          </a:p>
        </p:txBody>
      </p:sp>
    </p:spTree>
    <p:extLst>
      <p:ext uri="{BB962C8B-B14F-4D97-AF65-F5344CB8AC3E}">
        <p14:creationId xmlns:p14="http://schemas.microsoft.com/office/powerpoint/2010/main" val="957098509"/>
      </p:ext>
    </p:extLst>
  </p:cSld>
  <p:clrMapOvr>
    <a:masterClrMapping/>
  </p:clrMapOvr>
</p:sld>
</file>

<file path=ppt/slides/slide16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692727" y="2459504"/>
            <a:ext cx="109312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Gloria al Padre, gloria al Figlio,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gloria allo Spirito: lode al Signor!</a:t>
            </a:r>
          </a:p>
        </p:txBody>
      </p:sp>
    </p:spTree>
    <p:extLst>
      <p:ext uri="{BB962C8B-B14F-4D97-AF65-F5344CB8AC3E}">
        <p14:creationId xmlns:p14="http://schemas.microsoft.com/office/powerpoint/2010/main" val="1288642534"/>
      </p:ext>
    </p:extLst>
  </p:cSld>
  <p:clrMapOvr>
    <a:masterClrMapping/>
  </p:clrMapOvr>
</p:sld>
</file>

<file path=ppt/slides/slide16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616634" y="2459504"/>
            <a:ext cx="1095873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Terra tutta, dà lode a Dio,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canta il tuo Signor!</a:t>
            </a:r>
          </a:p>
        </p:txBody>
      </p:sp>
    </p:spTree>
    <p:extLst>
      <p:ext uri="{BB962C8B-B14F-4D97-AF65-F5344CB8AC3E}">
        <p14:creationId xmlns:p14="http://schemas.microsoft.com/office/powerpoint/2010/main" val="3941759948"/>
      </p:ext>
    </p:extLst>
  </p:cSld>
  <p:clrMapOvr>
    <a:masterClrMapping/>
  </p:clrMapOvr>
</p:sld>
</file>

<file path=ppt/slides/slide16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Testimoni dell’amore</a:t>
            </a:r>
          </a:p>
        </p:txBody>
      </p:sp>
    </p:spTree>
    <p:extLst>
      <p:ext uri="{BB962C8B-B14F-4D97-AF65-F5344CB8AC3E}">
        <p14:creationId xmlns:p14="http://schemas.microsoft.com/office/powerpoint/2010/main" val="2526461946"/>
      </p:ext>
    </p:extLst>
  </p:cSld>
  <p:clrMapOvr>
    <a:masterClrMapping/>
  </p:clrMapOvr>
</p:sld>
</file>

<file path=ppt/slides/slide16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8901" y="978474"/>
            <a:ext cx="5574196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Testimoni dell’amore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4214194" y="239133"/>
            <a:ext cx="347206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2242486"/>
            <a:ext cx="87464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Testimoni dell'amore, testimoni del Signore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Siamo il popolo di Dio e annunciamo il regno suo</a:t>
            </a:r>
          </a:p>
        </p:txBody>
      </p:sp>
    </p:spTree>
    <p:extLst>
      <p:ext uri="{BB962C8B-B14F-4D97-AF65-F5344CB8AC3E}">
        <p14:creationId xmlns:p14="http://schemas.microsoft.com/office/powerpoint/2010/main" val="2153101061"/>
      </p:ext>
    </p:extLst>
  </p:cSld>
  <p:clrMapOvr>
    <a:masterClrMapping/>
  </p:clrMapOvr>
</p:sld>
</file>

<file path=ppt/slides/slide1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2" y="784137"/>
            <a:ext cx="8746435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br>
              <a:rPr lang="it-IT" sz="5400" dirty="0"/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Annunciamo la sua pace, 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la speranza della croce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lo Spirito di Dio </a:t>
            </a:r>
          </a:p>
          <a:p>
            <a:pPr algn="ctr">
              <a:defRPr/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dona a questa umanità</a:t>
            </a:r>
          </a:p>
        </p:txBody>
      </p:sp>
    </p:spTree>
    <p:extLst>
      <p:ext uri="{BB962C8B-B14F-4D97-AF65-F5344CB8AC3E}">
        <p14:creationId xmlns:p14="http://schemas.microsoft.com/office/powerpoint/2010/main" val="2569364761"/>
      </p:ext>
    </p:extLst>
  </p:cSld>
  <p:clrMapOvr>
    <a:masterClrMapping/>
  </p:clrMapOvr>
</p:sld>
</file>

<file path=ppt/slides/slide16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661182" y="58847"/>
            <a:ext cx="10958731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Il tuo Spirito Signore,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in ogni tempo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Ci fa segno del tuo amore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il mondo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Tra la gente noi viviamo </a:t>
            </a:r>
          </a:p>
          <a:p>
            <a:pPr algn="ctr">
              <a:defRPr/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la tua missione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Nella fede che si fa condivisione</a:t>
            </a:r>
          </a:p>
        </p:txBody>
      </p:sp>
    </p:spTree>
    <p:extLst>
      <p:ext uri="{BB962C8B-B14F-4D97-AF65-F5344CB8AC3E}">
        <p14:creationId xmlns:p14="http://schemas.microsoft.com/office/powerpoint/2010/main" val="1333609308"/>
      </p:ext>
    </p:extLst>
  </p:cSld>
  <p:clrMapOvr>
    <a:masterClrMapping/>
  </p:clrMapOvr>
</p:sld>
</file>

<file path=ppt/slides/slide16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12680"/>
            <a:ext cx="8746435" cy="10033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Testimoni dell'amore, testimoni del Signore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Siamo il popolo di Dio e annunciamo il regno suo</a:t>
            </a: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Annunciamo la sua pace, </a:t>
            </a: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la speranza della croce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lo Spirito di Dio </a:t>
            </a: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dona a questa umanità</a:t>
            </a:r>
            <a:endParaRPr lang="it-IT" sz="52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it-IT" sz="52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033494"/>
      </p:ext>
    </p:extLst>
  </p:cSld>
  <p:clrMapOvr>
    <a:masterClrMapping/>
  </p:clrMapOvr>
</p:sld>
</file>

<file path=ppt/slides/slide16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58847"/>
            <a:ext cx="8746435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parola della vita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noi proclamiamo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la storia del tuo amore raccontiamo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Tra la gente noi viviamo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una certezza</a:t>
            </a:r>
            <a:b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Che tu offri ad ogni uomo giorni di grazia</a:t>
            </a:r>
            <a:endParaRPr lang="it-IT" sz="5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477858"/>
      </p:ext>
    </p:extLst>
  </p:cSld>
  <p:clrMapOvr>
    <a:masterClrMapping/>
  </p:clrMapOvr>
</p:sld>
</file>

<file path=ppt/slides/slide16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12680"/>
            <a:ext cx="8746435" cy="10033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Testimoni dell'amore, testimoni del Signore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Siamo il popolo di Dio e annunciamo il regno suo</a:t>
            </a: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Annunciamo la sua pace, </a:t>
            </a: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la speranza della croce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lo Spirito di Dio </a:t>
            </a: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dona a questa umanità</a:t>
            </a:r>
            <a:endParaRPr lang="it-IT" sz="52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it-IT" sz="52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396640"/>
      </p:ext>
    </p:extLst>
  </p:cSld>
  <p:clrMapOvr>
    <a:masterClrMapping/>
  </p:clrMapOvr>
</p:sld>
</file>

<file path=ppt/slides/slide16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58847"/>
            <a:ext cx="8746435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Tu Pastore sei con noi,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guidi il cammino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Ci raduni come chiesa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per il regno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Tra la gente noi viviamo nuova speranza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E la gioia che ci dà </a:t>
            </a:r>
          </a:p>
          <a:p>
            <a:pPr algn="ctr">
              <a:defRPr/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la tua presenza</a:t>
            </a:r>
            <a:endParaRPr lang="it-IT" sz="5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865443"/>
      </p:ext>
    </p:extLst>
  </p:cSld>
  <p:clrMapOvr>
    <a:masterClrMapping/>
  </p:clrMapOvr>
</p:sld>
</file>

<file path=ppt/slides/slide16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12680"/>
            <a:ext cx="8746435" cy="10033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Testimoni dell'amore, testimoni del Signore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Siamo il popolo di Dio e annunciamo il regno suo</a:t>
            </a: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Annunciamo la sua pace, </a:t>
            </a: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la speranza della croce</a:t>
            </a:r>
            <a:b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lo Spirito di Dio </a:t>
            </a:r>
          </a:p>
          <a:p>
            <a:pPr algn="ctr">
              <a:defRPr/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dona a questa umanità</a:t>
            </a:r>
            <a:endParaRPr lang="it-IT" sz="52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it-IT" sz="5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it-IT" sz="52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570324"/>
      </p:ext>
    </p:extLst>
  </p:cSld>
  <p:clrMapOvr>
    <a:masterClrMapping/>
  </p:clrMapOvr>
</p:sld>
</file>

<file path=ppt/slides/slide16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benedirò</a:t>
            </a:r>
          </a:p>
        </p:txBody>
      </p:sp>
    </p:spTree>
    <p:extLst>
      <p:ext uri="{BB962C8B-B14F-4D97-AF65-F5344CB8AC3E}">
        <p14:creationId xmlns:p14="http://schemas.microsoft.com/office/powerpoint/2010/main" val="1591489972"/>
      </p:ext>
    </p:extLst>
  </p:cSld>
  <p:clrMapOvr>
    <a:masterClrMapping/>
  </p:clrMapOvr>
</p:sld>
</file>

<file path=ppt/slides/slide16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1593" y="908349"/>
            <a:ext cx="446638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benedirò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(177)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921566" y="1722577"/>
            <a:ext cx="874643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Ti benedirò Signore,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proclamerò la tua lode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sempre. 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Ti benedirò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canterò gloria a te.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DF76BDF6-9544-6BC3-0B63-10DF495A16D9}"/>
              </a:ext>
            </a:extLst>
          </p:cNvPr>
          <p:cNvSpPr txBox="1">
            <a:spLocks/>
          </p:cNvSpPr>
          <p:nvPr/>
        </p:nvSpPr>
        <p:spPr>
          <a:xfrm>
            <a:off x="3379304" y="345426"/>
            <a:ext cx="5433390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3061915122"/>
      </p:ext>
    </p:extLst>
  </p:cSld>
  <p:clrMapOvr>
    <a:masterClrMapping/>
  </p:clrMapOvr>
</p:sld>
</file>

<file path=ppt/slides/slide16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921566" y="439269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</a:rPr>
              <a:t>Chi cerca il Signore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In Lui trova risposta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paura mai più proverà.</a:t>
            </a:r>
            <a:endParaRPr lang="it-IT" sz="6000" b="1" dirty="0"/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Chi guarda a Lui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è pieno di gioia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e non si vergognerà.</a:t>
            </a:r>
            <a:endParaRPr lang="it-IT" sz="6000" b="1" dirty="0"/>
          </a:p>
        </p:txBody>
      </p:sp>
    </p:spTree>
    <p:extLst>
      <p:ext uri="{BB962C8B-B14F-4D97-AF65-F5344CB8AC3E}">
        <p14:creationId xmlns:p14="http://schemas.microsoft.com/office/powerpoint/2010/main" val="1326098204"/>
      </p:ext>
    </p:extLst>
  </p:cSld>
  <p:clrMapOvr>
    <a:masterClrMapping/>
  </p:clrMapOvr>
</p:sld>
</file>

<file path=ppt/slides/slide16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815548" y="1187801"/>
            <a:ext cx="874643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Ti benedirò Signore,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proclamerò la tua lode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sempre. 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Ti benedirò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canterò gloria a te.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591202"/>
      </p:ext>
    </p:extLst>
  </p:cSld>
  <p:clrMapOvr>
    <a:masterClrMapping/>
  </p:clrMapOvr>
</p:sld>
</file>

<file path=ppt/slides/slide16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921566" y="547314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</a:rPr>
              <a:t>Se noi lo invochiamo,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il Signore ci ascolta,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dal male ci libererà,</a:t>
            </a:r>
            <a:endParaRPr lang="it-IT" sz="6000" b="1" dirty="0"/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beato è colui che gli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chiede aiuto,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perché la salvezza avrà.</a:t>
            </a:r>
            <a:endParaRPr lang="it-IT" sz="6000" b="1" dirty="0"/>
          </a:p>
        </p:txBody>
      </p:sp>
    </p:spTree>
    <p:extLst>
      <p:ext uri="{BB962C8B-B14F-4D97-AF65-F5344CB8AC3E}">
        <p14:creationId xmlns:p14="http://schemas.microsoft.com/office/powerpoint/2010/main" val="132373344"/>
      </p:ext>
    </p:extLst>
  </p:cSld>
  <p:clrMapOvr>
    <a:masterClrMapping/>
  </p:clrMapOvr>
</p:sld>
</file>

<file path=ppt/slides/slide16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ED220-C9C8-48DA-8A88-6B2E8E795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C458C90-7525-DC76-B26A-E0C4DEF3B610}"/>
              </a:ext>
            </a:extLst>
          </p:cNvPr>
          <p:cNvSpPr txBox="1"/>
          <p:nvPr/>
        </p:nvSpPr>
        <p:spPr>
          <a:xfrm>
            <a:off x="1815548" y="1187801"/>
            <a:ext cx="874643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Ti benedirò Signore,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proclamerò la tua lode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sempre. 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Ti benedirò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canterò gloria a te.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694004"/>
      </p:ext>
    </p:extLst>
  </p:cSld>
  <p:clrMapOvr>
    <a:masterClrMapping/>
  </p:clrMapOvr>
</p:sld>
</file>

<file path=ppt/slides/slide16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547314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</a:rPr>
              <a:t>Chi cerca una vita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davvero felice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non deve cadere nel male,</a:t>
            </a:r>
            <a:endParaRPr lang="it-IT" sz="6000" b="1" dirty="0"/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ma fare del bene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cercando la pace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e Dio lo ascolterà.</a:t>
            </a:r>
            <a:endParaRPr lang="it-IT" sz="6000" b="1" dirty="0"/>
          </a:p>
        </p:txBody>
      </p:sp>
    </p:spTree>
    <p:extLst>
      <p:ext uri="{BB962C8B-B14F-4D97-AF65-F5344CB8AC3E}">
        <p14:creationId xmlns:p14="http://schemas.microsoft.com/office/powerpoint/2010/main" val="410692364"/>
      </p:ext>
    </p:extLst>
  </p:cSld>
  <p:clrMapOvr>
    <a:masterClrMapping/>
  </p:clrMapOvr>
</p:sld>
</file>

<file path=ppt/slides/slide16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921566" y="392671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Ti benedirò Signore,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proclamerò la tua lode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per sempre. 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Ti benedirò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canterò gloria a te.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canterò gloria a te. 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864978"/>
      </p:ext>
    </p:extLst>
  </p:cSld>
  <p:clrMapOvr>
    <a:masterClrMapping/>
  </p:clrMapOvr>
</p:sld>
</file>

<file path=ppt/slides/slide16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64BD017A-8247-405A-8A89-38D3D86E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06" y="35827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esalto Dio mio Re</a:t>
            </a:r>
          </a:p>
        </p:txBody>
      </p:sp>
    </p:spTree>
    <p:extLst>
      <p:ext uri="{BB962C8B-B14F-4D97-AF65-F5344CB8AC3E}">
        <p14:creationId xmlns:p14="http://schemas.microsoft.com/office/powerpoint/2010/main" val="49717977"/>
      </p:ext>
    </p:extLst>
  </p:cSld>
  <p:clrMapOvr>
    <a:masterClrMapping/>
  </p:clrMapOvr>
</p:sld>
</file>

<file path=ppt/slides/slide17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3805" y="888837"/>
            <a:ext cx="526943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esalto Dio mio 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479261" y="239133"/>
            <a:ext cx="5642042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145725" y="2189943"/>
            <a:ext cx="830911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60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esalto Dio mio re,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canterò in eterno a te: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io voglio lodarti Signore,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benedirti, alleluia! </a:t>
            </a:r>
            <a:endParaRPr lang="it-IT" sz="6000" b="1" i="1" dirty="0"/>
          </a:p>
        </p:txBody>
      </p:sp>
    </p:spTree>
    <p:extLst>
      <p:ext uri="{BB962C8B-B14F-4D97-AF65-F5344CB8AC3E}">
        <p14:creationId xmlns:p14="http://schemas.microsoft.com/office/powerpoint/2010/main" val="3928676549"/>
      </p:ext>
    </p:extLst>
  </p:cSld>
  <p:clrMapOvr>
    <a:masterClrMapping/>
  </p:clrMapOvr>
</p:sld>
</file>

<file path=ppt/slides/slide17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052945" y="547314"/>
            <a:ext cx="999110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dirty="0">
                <a:latin typeface="Calibri" panose="020F0502020204030204" pitchFamily="34" charset="0"/>
              </a:rPr>
              <a:t>Il Signore è degno di ogni lode, non si può misurar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la sua grandezza;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ogni vivente proclama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la sua gloria, la sua opera </a:t>
            </a:r>
          </a:p>
          <a:p>
            <a:pPr algn="ctr"/>
            <a:r>
              <a:rPr lang="it-IT" sz="6000" b="1" dirty="0">
                <a:latin typeface="Calibri" panose="020F0502020204030204" pitchFamily="34" charset="0"/>
              </a:rPr>
              <a:t>è giustizia e verità.</a:t>
            </a:r>
            <a:endParaRPr lang="it-IT" sz="6000" b="1" dirty="0"/>
          </a:p>
        </p:txBody>
      </p:sp>
    </p:spTree>
    <p:extLst>
      <p:ext uri="{BB962C8B-B14F-4D97-AF65-F5344CB8AC3E}">
        <p14:creationId xmlns:p14="http://schemas.microsoft.com/office/powerpoint/2010/main" val="2886272441"/>
      </p:ext>
    </p:extLst>
  </p:cSld>
  <p:clrMapOvr>
    <a:masterClrMapping/>
  </p:clrMapOvr>
</p:sld>
</file>

<file path=ppt/slides/slide17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1843951"/>
            <a:ext cx="874643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60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esalto Dio mio re,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canterò in eterno a te: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io voglio lodarti Signore,</a:t>
            </a:r>
          </a:p>
          <a:p>
            <a:pPr algn="ctr">
              <a:lnSpc>
                <a:spcPts val="6000"/>
              </a:lnSpc>
            </a:pPr>
            <a:r>
              <a:rPr lang="it-IT" sz="60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benedirti, alleluia! </a:t>
            </a:r>
            <a:endParaRPr lang="it-IT" sz="6000" b="1" i="1" dirty="0"/>
          </a:p>
        </p:txBody>
      </p:sp>
    </p:spTree>
    <p:extLst>
      <p:ext uri="{BB962C8B-B14F-4D97-AF65-F5344CB8AC3E}">
        <p14:creationId xmlns:p14="http://schemas.microsoft.com/office/powerpoint/2010/main" val="117915696"/>
      </p:ext>
    </p:extLst>
  </p:cSld>
  <p:clrMapOvr>
    <a:masterClrMapping/>
  </p:clrMapOvr>
</p:sld>
</file>

<file path=ppt/slides/slide17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547314"/>
            <a:ext cx="8746435" cy="5763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Il Signore è paziente 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e pietoso.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Lento all’ira e ricco di grazia,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tenerezza ha per ogni creatura,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il Signore è buono verso tutti.</a:t>
            </a:r>
            <a:endParaRPr lang="it-IT" sz="5400" b="1" dirty="0"/>
          </a:p>
        </p:txBody>
      </p:sp>
    </p:spTree>
    <p:extLst>
      <p:ext uri="{BB962C8B-B14F-4D97-AF65-F5344CB8AC3E}">
        <p14:creationId xmlns:p14="http://schemas.microsoft.com/office/powerpoint/2010/main" val="333097742"/>
      </p:ext>
    </p:extLst>
  </p:cSld>
  <p:clrMapOvr>
    <a:masterClrMapping/>
  </p:clrMapOvr>
</p:sld>
</file>

<file path=ppt/slides/slide17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1843951"/>
            <a:ext cx="874643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esalto Dio mio re,</a:t>
            </a:r>
          </a:p>
          <a:p>
            <a:pPr algn="ctr">
              <a:lnSpc>
                <a:spcPts val="6000"/>
              </a:lnSpc>
            </a:pP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canterò in eterno a te:</a:t>
            </a:r>
          </a:p>
          <a:p>
            <a:pPr algn="ctr">
              <a:lnSpc>
                <a:spcPts val="6000"/>
              </a:lnSpc>
            </a:pP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io voglio lodarti Signore,</a:t>
            </a:r>
          </a:p>
          <a:p>
            <a:pPr algn="ctr">
              <a:lnSpc>
                <a:spcPts val="6000"/>
              </a:lnSpc>
            </a:pP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benedirti, alleluia! </a:t>
            </a:r>
            <a:endParaRPr lang="it-IT" sz="5400" b="1" i="1" dirty="0"/>
          </a:p>
        </p:txBody>
      </p:sp>
    </p:spTree>
    <p:extLst>
      <p:ext uri="{BB962C8B-B14F-4D97-AF65-F5344CB8AC3E}">
        <p14:creationId xmlns:p14="http://schemas.microsoft.com/office/powerpoint/2010/main" val="45720232"/>
      </p:ext>
    </p:extLst>
  </p:cSld>
  <p:clrMapOvr>
    <a:masterClrMapping/>
  </p:clrMapOvr>
</p:sld>
</file>

<file path=ppt/slides/slide17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547314"/>
            <a:ext cx="8746435" cy="5763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Il Signore sostiene chi vacilla,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e rialza chiunque è caduto.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Gli occhi di tutti ricercano 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il suo volto,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la sua mano provvede 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loro il cibo.</a:t>
            </a:r>
            <a:endParaRPr lang="it-IT" sz="5400" b="1" dirty="0"/>
          </a:p>
        </p:txBody>
      </p:sp>
    </p:spTree>
    <p:extLst>
      <p:ext uri="{BB962C8B-B14F-4D97-AF65-F5344CB8AC3E}">
        <p14:creationId xmlns:p14="http://schemas.microsoft.com/office/powerpoint/2010/main" val="1160943686"/>
      </p:ext>
    </p:extLst>
  </p:cSld>
  <p:clrMapOvr>
    <a:masterClrMapping/>
  </p:clrMapOvr>
</p:sld>
</file>

<file path=ppt/slides/slide17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1843951"/>
            <a:ext cx="874643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esalto Dio mio re,</a:t>
            </a:r>
          </a:p>
          <a:p>
            <a:pPr algn="ctr">
              <a:lnSpc>
                <a:spcPts val="6000"/>
              </a:lnSpc>
            </a:pP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canterò in eterno a te:</a:t>
            </a:r>
          </a:p>
          <a:p>
            <a:pPr algn="ctr">
              <a:lnSpc>
                <a:spcPts val="6000"/>
              </a:lnSpc>
            </a:pP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io voglio lodarti Signore,</a:t>
            </a:r>
          </a:p>
          <a:p>
            <a:pPr algn="ctr">
              <a:lnSpc>
                <a:spcPts val="6000"/>
              </a:lnSpc>
            </a:pP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benedirti, alleluia! </a:t>
            </a:r>
            <a:endParaRPr lang="it-IT" sz="5400" b="1" i="1" dirty="0"/>
          </a:p>
        </p:txBody>
      </p:sp>
    </p:spTree>
    <p:extLst>
      <p:ext uri="{BB962C8B-B14F-4D97-AF65-F5344CB8AC3E}">
        <p14:creationId xmlns:p14="http://schemas.microsoft.com/office/powerpoint/2010/main" val="2776922150"/>
      </p:ext>
    </p:extLst>
  </p:cSld>
  <p:clrMapOvr>
    <a:masterClrMapping/>
  </p:clrMapOvr>
</p:sld>
</file>

<file path=ppt/slides/slide17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547314"/>
            <a:ext cx="8746435" cy="5763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Il Signore protegge chi lo teme ma disperde 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i superbi di cuore;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Egli ascolta il grido del suo servo, ogni lingua benedica </a:t>
            </a:r>
          </a:p>
          <a:p>
            <a:pPr algn="ctr">
              <a:lnSpc>
                <a:spcPct val="115000"/>
              </a:lnSpc>
            </a:pPr>
            <a:r>
              <a:rPr lang="it-IT" sz="5400" b="1" dirty="0">
                <a:latin typeface="Calibri" panose="020F0502020204030204" pitchFamily="34" charset="0"/>
              </a:rPr>
              <a:t>il suo nome.</a:t>
            </a:r>
            <a:endParaRPr lang="it-IT" sz="5400" b="1" dirty="0"/>
          </a:p>
        </p:txBody>
      </p:sp>
    </p:spTree>
    <p:extLst>
      <p:ext uri="{BB962C8B-B14F-4D97-AF65-F5344CB8AC3E}">
        <p14:creationId xmlns:p14="http://schemas.microsoft.com/office/powerpoint/2010/main" val="676137507"/>
      </p:ext>
    </p:extLst>
  </p:cSld>
  <p:clrMapOvr>
    <a:masterClrMapping/>
  </p:clrMapOvr>
</p:sld>
</file>

<file path=ppt/slides/slide17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1843951"/>
            <a:ext cx="874643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esalto Dio mio re,</a:t>
            </a:r>
          </a:p>
          <a:p>
            <a:pPr algn="ctr">
              <a:lnSpc>
                <a:spcPts val="6000"/>
              </a:lnSpc>
            </a:pP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canterò in eterno a te:</a:t>
            </a:r>
          </a:p>
          <a:p>
            <a:pPr algn="ctr">
              <a:lnSpc>
                <a:spcPts val="6000"/>
              </a:lnSpc>
            </a:pP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io voglio lodarti Signore,</a:t>
            </a:r>
          </a:p>
          <a:p>
            <a:pPr algn="ctr">
              <a:lnSpc>
                <a:spcPts val="6000"/>
              </a:lnSpc>
            </a:pP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benedirti, alleluia! </a:t>
            </a:r>
            <a:endParaRPr lang="it-IT" sz="5400" b="1" i="1" dirty="0"/>
          </a:p>
        </p:txBody>
      </p:sp>
    </p:spTree>
    <p:extLst>
      <p:ext uri="{BB962C8B-B14F-4D97-AF65-F5344CB8AC3E}">
        <p14:creationId xmlns:p14="http://schemas.microsoft.com/office/powerpoint/2010/main" val="3471641999"/>
      </p:ext>
    </p:extLst>
  </p:cSld>
  <p:clrMapOvr>
    <a:masterClrMapping/>
  </p:clrMapOvr>
</p:sld>
</file>

<file path=ppt/slides/slide17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64BD017A-8247-405A-8A89-38D3D86E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06" y="35827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loderò Ti adorerò Ti canterò</a:t>
            </a:r>
          </a:p>
        </p:txBody>
      </p:sp>
    </p:spTree>
    <p:extLst>
      <p:ext uri="{BB962C8B-B14F-4D97-AF65-F5344CB8AC3E}">
        <p14:creationId xmlns:p14="http://schemas.microsoft.com/office/powerpoint/2010/main" val="3572703422"/>
      </p:ext>
    </p:extLst>
  </p:cSld>
  <p:clrMapOvr>
    <a:masterClrMapping/>
  </p:clrMapOvr>
</p:sld>
</file>

<file path=ppt/slides/slide17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702" y="932225"/>
            <a:ext cx="9704439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loderò. Ti adorerò, ti canterò 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(154)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1800836"/>
            <a:ext cx="830911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Vivi nel mio cuore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 quando ti ho incontrato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sei con me, o Gesù,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accresci la mia fede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perché io possa amare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come te, o Gesù.</a:t>
            </a:r>
            <a:endParaRPr lang="it-IT" sz="5400" b="1" dirty="0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8ECF65B8-F852-A9D1-24D4-0990A8CBB757}"/>
              </a:ext>
            </a:extLst>
          </p:cNvPr>
          <p:cNvSpPr txBox="1">
            <a:spLocks/>
          </p:cNvSpPr>
          <p:nvPr/>
        </p:nvSpPr>
        <p:spPr>
          <a:xfrm>
            <a:off x="3690727" y="347770"/>
            <a:ext cx="4810537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3802939583"/>
      </p:ext>
    </p:extLst>
  </p:cSld>
  <p:clrMapOvr>
    <a:masterClrMapping/>
  </p:clrMapOvr>
</p:sld>
</file>

<file path=ppt/slides/slide17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239134"/>
            <a:ext cx="8309114" cy="6055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 sempre io ti dirò il mio grazie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in eterno canterò.</a:t>
            </a:r>
          </a:p>
          <a:p>
            <a:pPr algn="ctr">
              <a:lnSpc>
                <a:spcPts val="3500"/>
              </a:lnSpc>
            </a:pP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loderò, ti adorerò,</a:t>
            </a:r>
          </a:p>
          <a:p>
            <a:pPr algn="ctr">
              <a:lnSpc>
                <a:spcPts val="3500"/>
              </a:lnSpc>
            </a:pPr>
            <a:b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canterò che sei il mio Re.</a:t>
            </a:r>
          </a:p>
          <a:p>
            <a:pPr algn="ctr">
              <a:lnSpc>
                <a:spcPts val="3500"/>
              </a:lnSpc>
            </a:pPr>
            <a:b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loderò, ti adorerò</a:t>
            </a:r>
          </a:p>
          <a:p>
            <a:pPr algn="ctr">
              <a:lnSpc>
                <a:spcPts val="3500"/>
              </a:lnSpc>
            </a:pPr>
            <a:b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benedirò soltanto te,</a:t>
            </a:r>
            <a:endParaRPr lang="it-IT" sz="5400" b="1" dirty="0"/>
          </a:p>
        </p:txBody>
      </p:sp>
    </p:spTree>
    <p:extLst>
      <p:ext uri="{BB962C8B-B14F-4D97-AF65-F5344CB8AC3E}">
        <p14:creationId xmlns:p14="http://schemas.microsoft.com/office/powerpoint/2010/main" val="3381050758"/>
      </p:ext>
    </p:extLst>
  </p:cSld>
  <p:clrMapOvr>
    <a:masterClrMapping/>
  </p:clrMapOvr>
</p:sld>
</file>

<file path=ppt/slides/slide17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371003"/>
            <a:ext cx="8309114" cy="7001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800"/>
              </a:lnSpc>
            </a:pP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 è pari a te Signor,</a:t>
            </a:r>
            <a:b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eterno amore sei,</a:t>
            </a:r>
            <a:b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mio Salvator risorto per me.</a:t>
            </a:r>
            <a:b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adorerò,</a:t>
            </a:r>
            <a:b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canterò che sei il mio Re,</a:t>
            </a:r>
            <a:b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loderò, ti adorerò,</a:t>
            </a:r>
            <a:b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benedirò soltanto te.</a:t>
            </a:r>
            <a:b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it-IT" sz="5400" b="1" dirty="0"/>
          </a:p>
        </p:txBody>
      </p:sp>
    </p:spTree>
    <p:extLst>
      <p:ext uri="{BB962C8B-B14F-4D97-AF65-F5344CB8AC3E}">
        <p14:creationId xmlns:p14="http://schemas.microsoft.com/office/powerpoint/2010/main" val="291283722"/>
      </p:ext>
    </p:extLst>
  </p:cSld>
  <p:clrMapOvr>
    <a:masterClrMapping/>
  </p:clrMapOvr>
</p:sld>
</file>

<file path=ppt/slides/slide17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973230"/>
            <a:ext cx="8309114" cy="52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800"/>
              </a:lnSpc>
            </a:pPr>
            <a: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Nasce in me, Signore,  </a:t>
            </a:r>
            <a:r>
              <a:rPr lang="it-IT" sz="5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canto della gioia,</a:t>
            </a:r>
            <a:br>
              <a:rPr lang="it-IT" sz="5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grande sei, o Gesù,  guidami nel mondo</a:t>
            </a:r>
            <a:br>
              <a:rPr lang="it-IT" sz="5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il buio è più profondo splendi tu, o Gesù.</a:t>
            </a:r>
            <a:endParaRPr lang="it-IT" sz="5400" b="1" dirty="0"/>
          </a:p>
        </p:txBody>
      </p:sp>
    </p:spTree>
    <p:extLst>
      <p:ext uri="{BB962C8B-B14F-4D97-AF65-F5344CB8AC3E}">
        <p14:creationId xmlns:p14="http://schemas.microsoft.com/office/powerpoint/2010/main" val="879969153"/>
      </p:ext>
    </p:extLst>
  </p:cSld>
  <p:clrMapOvr>
    <a:masterClrMapping/>
  </p:clrMapOvr>
</p:sld>
</file>

<file path=ppt/slides/slide17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239134"/>
            <a:ext cx="8309114" cy="6055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 sempre io ti dirò il mio grazie</a:t>
            </a:r>
            <a:b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in eterno canterò.</a:t>
            </a:r>
          </a:p>
          <a:p>
            <a:pPr algn="ctr">
              <a:lnSpc>
                <a:spcPts val="3500"/>
              </a:lnSpc>
            </a:pPr>
            <a:br>
              <a:rPr lang="it-IT" sz="5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loderò, ti adorerò,</a:t>
            </a:r>
          </a:p>
          <a:p>
            <a:pPr algn="ctr">
              <a:lnSpc>
                <a:spcPts val="3500"/>
              </a:lnSpc>
            </a:pP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canterò che sei il mio Re.</a:t>
            </a:r>
          </a:p>
          <a:p>
            <a:pPr algn="ctr">
              <a:lnSpc>
                <a:spcPts val="3500"/>
              </a:lnSpc>
            </a:pP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loderò, ti adorerò</a:t>
            </a:r>
          </a:p>
          <a:p>
            <a:pPr algn="ctr">
              <a:lnSpc>
                <a:spcPts val="3500"/>
              </a:lnSpc>
            </a:pP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benedirò soltanto te,</a:t>
            </a:r>
            <a:endParaRPr lang="it-IT" sz="5400" b="1" dirty="0"/>
          </a:p>
        </p:txBody>
      </p:sp>
    </p:spTree>
    <p:extLst>
      <p:ext uri="{BB962C8B-B14F-4D97-AF65-F5344CB8AC3E}">
        <p14:creationId xmlns:p14="http://schemas.microsoft.com/office/powerpoint/2010/main" val="3422135854"/>
      </p:ext>
    </p:extLst>
  </p:cSld>
  <p:clrMapOvr>
    <a:masterClrMapping/>
  </p:clrMapOvr>
</p:sld>
</file>

<file path=ppt/slides/slide17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371003"/>
            <a:ext cx="8309114" cy="7001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8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 è pari a te Signor,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eterno amore sei,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mio Salvator risorto per me.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adorerò,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canterò che sei il mio Re,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loderò, ti adorerò,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benedirò soltanto te.</a:t>
            </a: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it-IT" sz="5400" b="1" dirty="0"/>
          </a:p>
        </p:txBody>
      </p:sp>
    </p:spTree>
    <p:extLst>
      <p:ext uri="{BB962C8B-B14F-4D97-AF65-F5344CB8AC3E}">
        <p14:creationId xmlns:p14="http://schemas.microsoft.com/office/powerpoint/2010/main" val="3139918062"/>
      </p:ext>
    </p:extLst>
  </p:cSld>
  <p:clrMapOvr>
    <a:masterClrMapping/>
  </p:clrMapOvr>
</p:sld>
</file>

<file path=ppt/slides/slide17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226365" y="345150"/>
            <a:ext cx="8309114" cy="5965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</a:pP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loderò, ti adorerò,</a:t>
            </a:r>
          </a:p>
          <a:p>
            <a:pPr algn="ctr">
              <a:lnSpc>
                <a:spcPts val="3500"/>
              </a:lnSpc>
            </a:pP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canterò che sei il mio Re.</a:t>
            </a:r>
          </a:p>
          <a:p>
            <a:pPr algn="ctr">
              <a:lnSpc>
                <a:spcPts val="3500"/>
              </a:lnSpc>
            </a:pP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loderò, ti adorerò</a:t>
            </a:r>
          </a:p>
          <a:p>
            <a:pPr algn="ctr">
              <a:lnSpc>
                <a:spcPts val="3500"/>
              </a:lnSpc>
            </a:pPr>
            <a:b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benedirò soltanto te.</a:t>
            </a:r>
          </a:p>
          <a:p>
            <a:pPr algn="ctr">
              <a:lnSpc>
                <a:spcPts val="3500"/>
              </a:lnSpc>
            </a:pPr>
            <a:endParaRPr lang="it-IT" sz="5400" b="1" i="1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3500"/>
              </a:lnSpc>
            </a:pPr>
            <a:endParaRPr lang="it-IT" sz="5400" b="1" i="1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35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loderò, ti adorerò,</a:t>
            </a:r>
          </a:p>
          <a:p>
            <a:pPr algn="ctr">
              <a:lnSpc>
                <a:spcPts val="3500"/>
              </a:lnSpc>
            </a:pPr>
            <a:endParaRPr lang="it-IT" sz="5400" b="1" i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3500"/>
              </a:lnSpc>
            </a:pPr>
            <a:r>
              <a:rPr lang="it-IT" sz="5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 canterò</a:t>
            </a:r>
            <a:endParaRPr lang="it-IT" sz="5400" b="1" dirty="0"/>
          </a:p>
        </p:txBody>
      </p:sp>
    </p:spTree>
    <p:extLst>
      <p:ext uri="{BB962C8B-B14F-4D97-AF65-F5344CB8AC3E}">
        <p14:creationId xmlns:p14="http://schemas.microsoft.com/office/powerpoint/2010/main" val="2793371336"/>
      </p:ext>
    </p:extLst>
  </p:cSld>
  <p:clrMapOvr>
    <a:masterClrMapping/>
  </p:clrMapOvr>
</p:sld>
</file>

<file path=ppt/slides/slide17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ringrazio</a:t>
            </a:r>
          </a:p>
        </p:txBody>
      </p:sp>
    </p:spTree>
    <p:extLst>
      <p:ext uri="{BB962C8B-B14F-4D97-AF65-F5344CB8AC3E}">
        <p14:creationId xmlns:p14="http://schemas.microsoft.com/office/powerpoint/2010/main" val="1658517968"/>
      </p:ext>
    </p:extLst>
  </p:cSld>
  <p:clrMapOvr>
    <a:masterClrMapping/>
  </p:clrMapOvr>
</p:sld>
</file>

<file path=ppt/slides/slide17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7297" y="990516"/>
            <a:ext cx="3348691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ringrazio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5698" y="1680918"/>
            <a:ext cx="9269293" cy="470135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ringrazio mio Signore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ho più paura, perché,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la mia mano nella mano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degli amici miei,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cammino fra la gente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2ED80F3E-A68F-4C3B-92DD-844A1B505CED}"/>
              </a:ext>
            </a:extLst>
          </p:cNvPr>
          <p:cNvSpPr txBox="1">
            <a:spLocks/>
          </p:cNvSpPr>
          <p:nvPr/>
        </p:nvSpPr>
        <p:spPr>
          <a:xfrm>
            <a:off x="3508412" y="399789"/>
            <a:ext cx="5175176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finale</a:t>
            </a:r>
          </a:p>
        </p:txBody>
      </p:sp>
    </p:spTree>
    <p:extLst>
      <p:ext uri="{BB962C8B-B14F-4D97-AF65-F5344CB8AC3E}">
        <p14:creationId xmlns:p14="http://schemas.microsoft.com/office/powerpoint/2010/main" val="1420226069"/>
      </p:ext>
    </p:extLst>
  </p:cSld>
  <p:clrMapOvr>
    <a:masterClrMapping/>
  </p:clrMapOvr>
</p:sld>
</file>

<file path=ppt/slides/slide17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90056" y="498988"/>
            <a:ext cx="9269293" cy="470135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mia città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non mi sento più solo;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sento la stanchezza e guardo dritto avanti a me,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sulla mia strada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 sei Tu.</a:t>
            </a:r>
          </a:p>
        </p:txBody>
      </p:sp>
    </p:spTree>
    <p:extLst>
      <p:ext uri="{BB962C8B-B14F-4D97-AF65-F5344CB8AC3E}">
        <p14:creationId xmlns:p14="http://schemas.microsoft.com/office/powerpoint/2010/main" val="2308439532"/>
      </p:ext>
    </p:extLst>
  </p:cSld>
  <p:clrMapOvr>
    <a:masterClrMapping/>
  </p:clrMapOvr>
</p:sld>
</file>

<file path=ppt/slides/slide17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09139" y="598535"/>
            <a:ext cx="9773722" cy="470135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Amatevi l'un l'altro come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 ha amato noi: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siate per sempre suoi amici;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quello che farete al più piccolo tra voi,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credete l'avete fatto a Lui.</a:t>
            </a:r>
          </a:p>
        </p:txBody>
      </p:sp>
    </p:spTree>
    <p:extLst>
      <p:ext uri="{BB962C8B-B14F-4D97-AF65-F5344CB8AC3E}">
        <p14:creationId xmlns:p14="http://schemas.microsoft.com/office/powerpoint/2010/main" val="4277672837"/>
      </p:ext>
    </p:extLst>
  </p:cSld>
  <p:clrMapOvr>
    <a:masterClrMapping/>
  </p:clrMapOvr>
</p:sld>
</file>

<file path=ppt/slides/slide17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859607"/>
            <a:ext cx="9269293" cy="470135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ringrazio mio Signore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ho più paura, perché,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la mia mano nella mano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degli amici miei,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cammino fra la gente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084636"/>
      </p:ext>
    </p:extLst>
  </p:cSld>
  <p:clrMapOvr>
    <a:masterClrMapping/>
  </p:clrMapOvr>
</p:sld>
</file>

<file path=ppt/slides/slide17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3313" y="671208"/>
            <a:ext cx="9759981" cy="470135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mia città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non mi sento più solo;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sento la stanchezza e guardo dritto avanti a me,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sulla mia strada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 sei Tu.</a:t>
            </a:r>
          </a:p>
        </p:txBody>
      </p:sp>
    </p:spTree>
    <p:extLst>
      <p:ext uri="{BB962C8B-B14F-4D97-AF65-F5344CB8AC3E}">
        <p14:creationId xmlns:p14="http://schemas.microsoft.com/office/powerpoint/2010/main" val="2493717097"/>
      </p:ext>
    </p:extLst>
  </p:cSld>
  <p:clrMapOvr>
    <a:masterClrMapping/>
  </p:clrMapOvr>
</p:sld>
</file>

<file path=ppt/slides/slide17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57917" y="147616"/>
            <a:ext cx="9800985" cy="470135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amate veramente perdonatevi tra voi: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cuore di ognuno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 sia pace;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Padre che è nei cieli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vede tutti i figli suoi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gioia a voi perdonerà.</a:t>
            </a:r>
          </a:p>
        </p:txBody>
      </p:sp>
    </p:spTree>
    <p:extLst>
      <p:ext uri="{BB962C8B-B14F-4D97-AF65-F5344CB8AC3E}">
        <p14:creationId xmlns:p14="http://schemas.microsoft.com/office/powerpoint/2010/main" val="1217294867"/>
      </p:ext>
    </p:extLst>
  </p:cSld>
  <p:clrMapOvr>
    <a:masterClrMapping/>
  </p:clrMapOvr>
</p:sld>
</file>

<file path=ppt/slides/slide17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76D69-F980-5C62-479C-B8D160FB8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B1FB3056-20C9-1E25-639E-1A3C01A48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859607"/>
            <a:ext cx="9269293" cy="470135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ringrazio mio Signore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ho più paura, perché,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la mia mano nella mano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degli amici miei,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cammino fra la gente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569207"/>
      </p:ext>
    </p:extLst>
  </p:cSld>
  <p:clrMapOvr>
    <a:masterClrMapping/>
  </p:clrMapOvr>
</p:sld>
</file>

<file path=ppt/slides/slide17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C3134-41A4-55AA-F2E3-E010F5F82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9169354F-DD02-587C-C808-F2F43BE4D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3313" y="671208"/>
            <a:ext cx="9759981" cy="470135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mia città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non mi sento più solo;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sento la stanchezza e guardo dritto avanti a me,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sulla mia strada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 sei Tu.</a:t>
            </a:r>
          </a:p>
        </p:txBody>
      </p:sp>
    </p:spTree>
    <p:extLst>
      <p:ext uri="{BB962C8B-B14F-4D97-AF65-F5344CB8AC3E}">
        <p14:creationId xmlns:p14="http://schemas.microsoft.com/office/powerpoint/2010/main" val="1236258823"/>
      </p:ext>
    </p:extLst>
  </p:cSld>
  <p:clrMapOvr>
    <a:masterClrMapping/>
  </p:clrMapOvr>
</p:sld>
</file>

<file path=ppt/slides/slide17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2301" y="648678"/>
            <a:ext cx="11356769" cy="470135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Sarete suoi amici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vi amate fra voi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questo è tutto il suo Vangelo;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l'amore non ha prezzo,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misura ciò che dà: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l'amore, confini non ne ha.</a:t>
            </a:r>
          </a:p>
        </p:txBody>
      </p:sp>
    </p:spTree>
    <p:extLst>
      <p:ext uri="{BB962C8B-B14F-4D97-AF65-F5344CB8AC3E}">
        <p14:creationId xmlns:p14="http://schemas.microsoft.com/office/powerpoint/2010/main" val="1450616196"/>
      </p:ext>
    </p:extLst>
  </p:cSld>
  <p:clrMapOvr>
    <a:masterClrMapping/>
  </p:clrMapOvr>
</p:sld>
</file>

<file path=ppt/slides/slide17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76D69-F980-5C62-479C-B8D160FB8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B1FB3056-20C9-1E25-639E-1A3C01A48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859607"/>
            <a:ext cx="9269293" cy="470135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ringrazio mio Signore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ho più paura, perché,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la mia mano nella mano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degli amici miei,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cammino fra la gente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130447"/>
      </p:ext>
    </p:extLst>
  </p:cSld>
  <p:clrMapOvr>
    <a:masterClrMapping/>
  </p:clrMapOvr>
</p:sld>
</file>

<file path=ppt/slides/slide17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C3134-41A4-55AA-F2E3-E010F5F82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9169354F-DD02-587C-C808-F2F43BE4D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3313" y="671208"/>
            <a:ext cx="9759981" cy="470135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mia città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non mi sento più solo;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sento la stanchezza e guardo dritto avanti a me,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perché sulla mia strada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 sei Tu.</a:t>
            </a:r>
          </a:p>
        </p:txBody>
      </p:sp>
    </p:spTree>
    <p:extLst>
      <p:ext uri="{BB962C8B-B14F-4D97-AF65-F5344CB8AC3E}">
        <p14:creationId xmlns:p14="http://schemas.microsoft.com/office/powerpoint/2010/main" val="1793436323"/>
      </p:ext>
    </p:extLst>
  </p:cSld>
  <p:clrMapOvr>
    <a:masterClrMapping/>
  </p:clrMapOvr>
</p:sld>
</file>

<file path=ppt/slides/slide17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4DB00AF4-0FA6-40D6-A6C1-5D3820F2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34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ringrazio, o mio Signore</a:t>
            </a:r>
          </a:p>
        </p:txBody>
      </p:sp>
    </p:spTree>
    <p:extLst>
      <p:ext uri="{BB962C8B-B14F-4D97-AF65-F5344CB8AC3E}">
        <p14:creationId xmlns:p14="http://schemas.microsoft.com/office/powerpoint/2010/main" val="597309362"/>
      </p:ext>
    </p:extLst>
  </p:cSld>
  <p:clrMapOvr>
    <a:masterClrMapping/>
  </p:clrMapOvr>
</p:sld>
</file>

<file path=ppt/slides/slide17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611" y="833130"/>
            <a:ext cx="6952778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ringrazio, o mio Signore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7033" y="1762731"/>
            <a:ext cx="10731500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ringrazio, o mio Signore,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le cose che sono nel mondo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la vita che Tu mi hai donato,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l'amore che tu nutri per me.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015696" y="219777"/>
            <a:ext cx="6505161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4170430837"/>
      </p:ext>
    </p:extLst>
  </p:cSld>
  <p:clrMapOvr>
    <a:masterClrMapping/>
  </p:clrMapOvr>
</p:sld>
</file>

<file path=ppt/slides/slide17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9620" y="1416614"/>
            <a:ext cx="8030817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Alleluia, o mio Signore!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Alleluia, o Dio del cielo!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Alleluia, o mio Signore!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Alleluia, o Dio del ciel!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38226"/>
      </p:ext>
    </p:extLst>
  </p:cSld>
  <p:clrMapOvr>
    <a:masterClrMapping/>
  </p:clrMapOvr>
</p:sld>
</file>

<file path=ppt/slides/slide17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9800" y="1309765"/>
            <a:ext cx="10731500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il cielo si tinge d’azzurro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 Ti penso e Tu sei con me.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lasciarmi cadere nel buio,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nelle tenebre che la vita ci dà.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759176"/>
      </p:ext>
    </p:extLst>
  </p:cSld>
  <p:clrMapOvr>
    <a:masterClrMapping/>
  </p:clrMapOvr>
</p:sld>
</file>

<file path=ppt/slides/slide17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9620" y="1416614"/>
            <a:ext cx="8030817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Alleluia, o mio Signore!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Alleluia, o Dio del cielo!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Alleluia, o mio Signore!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Alleluia, o Dio del ciel!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917840"/>
      </p:ext>
    </p:extLst>
  </p:cSld>
  <p:clrMapOvr>
    <a:masterClrMapping/>
  </p:clrMapOvr>
</p:sld>
</file>

<file path=ppt/slides/slide17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1950" y="1219808"/>
            <a:ext cx="11468100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 il pane che abbiamo spezzato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Era sparso in grano sui colli,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così unisci noi, sparsi nel mondo,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 un Corpo che sia solo per Te.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904240"/>
      </p:ext>
    </p:extLst>
  </p:cSld>
  <p:clrMapOvr>
    <a:masterClrMapping/>
  </p:clrMapOvr>
</p:sld>
</file>

<file path=ppt/slides/slide17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9620" y="1416614"/>
            <a:ext cx="8030817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Alleluia, o mio Signore!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Alleluia, o Dio del cielo!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Alleluia, o mio Signore!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Alleluia, o Dio del ciel!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248256"/>
      </p:ext>
    </p:extLst>
  </p:cSld>
  <p:clrMapOvr>
    <a:masterClrMapping/>
  </p:clrMapOvr>
</p:sld>
</file>

<file path=ppt/slides/slide17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267" y="1301298"/>
            <a:ext cx="11201400" cy="257749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Quell’amore che unisce te la Padre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Sia la forza che unisce i fratelli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 il mondo conosca la pace: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tua gioia regni sempre tra noi.</a:t>
            </a:r>
            <a:endParaRPr lang="it-IT" sz="60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566205"/>
      </p:ext>
    </p:extLst>
  </p:cSld>
  <p:clrMapOvr>
    <a:masterClrMapping/>
  </p:clrMapOvr>
</p:sld>
</file>

<file path=ppt/slides/slide17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9620" y="1416614"/>
            <a:ext cx="8030817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Alleluia, o mio Signore!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Alleluia, o Dio del cielo!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Alleluia, o mio Signore!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Alleluia, o Dio del ciel!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431607"/>
      </p:ext>
    </p:extLst>
  </p:cSld>
  <p:clrMapOvr>
    <a:masterClrMapping/>
  </p:clrMapOvr>
</p:sld>
</file>

<file path=ppt/slides/slide17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25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scendi dalle stelle</a:t>
            </a:r>
          </a:p>
        </p:txBody>
      </p:sp>
    </p:spTree>
    <p:extLst>
      <p:ext uri="{BB962C8B-B14F-4D97-AF65-F5344CB8AC3E}">
        <p14:creationId xmlns:p14="http://schemas.microsoft.com/office/powerpoint/2010/main" val="3671470177"/>
      </p:ext>
    </p:extLst>
  </p:cSld>
  <p:clrMapOvr>
    <a:masterClrMapping/>
  </p:clrMapOvr>
</p:sld>
</file>

<file path=ppt/slides/slide17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6177" y="435923"/>
            <a:ext cx="547964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scendi dalle stelle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96958" y="1161752"/>
            <a:ext cx="9269293" cy="470135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scendi dalle stelle,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Re del cielo,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vieni in una grotta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freddo, al gelo.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vieni in una grotta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freddo, al gelo..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975969"/>
      </p:ext>
    </p:extLst>
  </p:cSld>
  <p:clrMapOvr>
    <a:masterClrMapping/>
  </p:clrMapOvr>
</p:sld>
</file>

<file path=ppt/slides/slide17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1B8C5A-70C6-4846-98DB-F968D15F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859071"/>
            <a:ext cx="7886700" cy="5145512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 bambino mio divino,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io ti vedo qui a tremar.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 Dio beato!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055328"/>
      </p:ext>
    </p:extLst>
  </p:cSld>
  <p:clrMapOvr>
    <a:masterClrMapping/>
  </p:clrMapOvr>
</p:sld>
</file>

<file path=ppt/slides/slide17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1B8C5A-70C6-4846-98DB-F968D15F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720525"/>
            <a:ext cx="7886700" cy="5145512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Ah, quanto ti costò 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l’avermi amato!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Ah, quanto ti costò 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l’avermi amato!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756542"/>
      </p:ext>
    </p:extLst>
  </p:cSld>
  <p:clrMapOvr>
    <a:masterClrMapping/>
  </p:clrMapOvr>
</p:sld>
</file>

<file path=ppt/slides/slide17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1B8C5A-70C6-4846-98DB-F968D15F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748235"/>
            <a:ext cx="7886700" cy="5145512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 te che sei 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nel mondo il Creatore,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mancano panni e fuoco, 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 mio Signore.</a:t>
            </a:r>
          </a:p>
        </p:txBody>
      </p:sp>
    </p:spTree>
    <p:extLst>
      <p:ext uri="{BB962C8B-B14F-4D97-AF65-F5344CB8AC3E}">
        <p14:creationId xmlns:p14="http://schemas.microsoft.com/office/powerpoint/2010/main" val="2951148893"/>
      </p:ext>
    </p:extLst>
  </p:cSld>
  <p:clrMapOvr>
    <a:masterClrMapping/>
  </p:clrMapOvr>
</p:sld>
</file>

<file path=ppt/slides/slide17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1B8C5A-70C6-4846-98DB-F968D15F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775943"/>
            <a:ext cx="7886700" cy="5145512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Mancano 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panni e fuoco, 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 mio Signore.</a:t>
            </a:r>
          </a:p>
        </p:txBody>
      </p:sp>
    </p:spTree>
    <p:extLst>
      <p:ext uri="{BB962C8B-B14F-4D97-AF65-F5344CB8AC3E}">
        <p14:creationId xmlns:p14="http://schemas.microsoft.com/office/powerpoint/2010/main" val="3542865366"/>
      </p:ext>
    </p:extLst>
  </p:cSld>
  <p:clrMapOvr>
    <a:masterClrMapping/>
  </p:clrMapOvr>
</p:sld>
</file>

<file path=ppt/slides/slide17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1B8C5A-70C6-4846-98DB-F968D15F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859071"/>
            <a:ext cx="7886700" cy="5145512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Caro eletto, pargoletto,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quanto questa povertà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più m’innamora:</a:t>
            </a:r>
          </a:p>
        </p:txBody>
      </p:sp>
    </p:spTree>
    <p:extLst>
      <p:ext uri="{BB962C8B-B14F-4D97-AF65-F5344CB8AC3E}">
        <p14:creationId xmlns:p14="http://schemas.microsoft.com/office/powerpoint/2010/main" val="2007373329"/>
      </p:ext>
    </p:extLst>
  </p:cSld>
  <p:clrMapOvr>
    <a:masterClrMapping/>
  </p:clrMapOvr>
</p:sld>
</file>

<file path=ppt/slides/slide17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1B8C5A-70C6-4846-98DB-F968D15F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859071"/>
            <a:ext cx="7886700" cy="5145512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giacché ti fece 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amor povero ancora.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Giacché ti fece 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amor povero ancora.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715175"/>
      </p:ext>
    </p:extLst>
  </p:cSld>
  <p:clrMapOvr>
    <a:masterClrMapping/>
  </p:clrMapOvr>
</p:sld>
</file>

<file path=ppt/slides/slide17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25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seguirò</a:t>
            </a:r>
          </a:p>
        </p:txBody>
      </p:sp>
    </p:spTree>
    <p:extLst>
      <p:ext uri="{BB962C8B-B14F-4D97-AF65-F5344CB8AC3E}">
        <p14:creationId xmlns:p14="http://schemas.microsoft.com/office/powerpoint/2010/main" val="477857704"/>
      </p:ext>
    </p:extLst>
  </p:cSld>
  <p:clrMapOvr>
    <a:masterClrMapping/>
  </p:clrMapOvr>
</p:sld>
</file>

<file path=ppt/slides/slide17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9716" y="370197"/>
            <a:ext cx="291256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 seguirò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2496" y="1573236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seguirò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seguirò, o Signore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nella tua strada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Camminerò.</a:t>
            </a:r>
          </a:p>
        </p:txBody>
      </p:sp>
    </p:spTree>
    <p:extLst>
      <p:ext uri="{BB962C8B-B14F-4D97-AF65-F5344CB8AC3E}">
        <p14:creationId xmlns:p14="http://schemas.microsoft.com/office/powerpoint/2010/main" val="3629453501"/>
      </p:ext>
    </p:extLst>
  </p:cSld>
  <p:clrMapOvr>
    <a:masterClrMapping/>
  </p:clrMapOvr>
</p:sld>
</file>

<file path=ppt/slides/slide17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61354" y="1634247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seguirò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via dell'amore,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donerò al mondo la vita.</a:t>
            </a:r>
          </a:p>
        </p:txBody>
      </p:sp>
    </p:spTree>
    <p:extLst>
      <p:ext uri="{BB962C8B-B14F-4D97-AF65-F5344CB8AC3E}">
        <p14:creationId xmlns:p14="http://schemas.microsoft.com/office/powerpoint/2010/main" val="1304349096"/>
      </p:ext>
    </p:extLst>
  </p:cSld>
  <p:clrMapOvr>
    <a:masterClrMapping/>
  </p:clrMapOvr>
</p:sld>
</file>

<file path=ppt/slides/slide17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2496" y="1573236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seguirò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seguirò, o Signore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nella tua strada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camminerò</a:t>
            </a:r>
          </a:p>
        </p:txBody>
      </p:sp>
    </p:spTree>
    <p:extLst>
      <p:ext uri="{BB962C8B-B14F-4D97-AF65-F5344CB8AC3E}">
        <p14:creationId xmlns:p14="http://schemas.microsoft.com/office/powerpoint/2010/main" val="3845822720"/>
      </p:ext>
    </p:extLst>
  </p:cSld>
  <p:clrMapOvr>
    <a:masterClrMapping/>
  </p:clrMapOvr>
</p:sld>
</file>

<file path=ppt/slides/slide17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61354" y="1634247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seguirò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via del dolore,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la tua croce ci salverà</a:t>
            </a:r>
          </a:p>
        </p:txBody>
      </p:sp>
    </p:spTree>
    <p:extLst>
      <p:ext uri="{BB962C8B-B14F-4D97-AF65-F5344CB8AC3E}">
        <p14:creationId xmlns:p14="http://schemas.microsoft.com/office/powerpoint/2010/main" val="1436073821"/>
      </p:ext>
    </p:extLst>
  </p:cSld>
  <p:clrMapOvr>
    <a:masterClrMapping/>
  </p:clrMapOvr>
</p:sld>
</file>

<file path=ppt/slides/slide17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2496" y="1573236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seguirò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seguirò, o Signore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nella tua strada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Camminerò.</a:t>
            </a:r>
          </a:p>
        </p:txBody>
      </p:sp>
    </p:spTree>
    <p:extLst>
      <p:ext uri="{BB962C8B-B14F-4D97-AF65-F5344CB8AC3E}">
        <p14:creationId xmlns:p14="http://schemas.microsoft.com/office/powerpoint/2010/main" val="4064802720"/>
      </p:ext>
    </p:extLst>
  </p:cSld>
  <p:clrMapOvr>
    <a:masterClrMapping/>
  </p:clrMapOvr>
</p:sld>
</file>

<file path=ppt/slides/slide17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61354" y="1634247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seguirò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via della gioia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la tua luce ci guiderà</a:t>
            </a:r>
          </a:p>
        </p:txBody>
      </p:sp>
    </p:spTree>
    <p:extLst>
      <p:ext uri="{BB962C8B-B14F-4D97-AF65-F5344CB8AC3E}">
        <p14:creationId xmlns:p14="http://schemas.microsoft.com/office/powerpoint/2010/main" val="1498823214"/>
      </p:ext>
    </p:extLst>
  </p:cSld>
  <p:clrMapOvr>
    <a:masterClrMapping/>
  </p:clrMapOvr>
</p:sld>
</file>

<file path=ppt/slides/slide17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2496" y="1573236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seguirò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 seguirò, o Signore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nella tua strada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camminerò</a:t>
            </a:r>
          </a:p>
        </p:txBody>
      </p:sp>
    </p:spTree>
    <p:extLst>
      <p:ext uri="{BB962C8B-B14F-4D97-AF65-F5344CB8AC3E}">
        <p14:creationId xmlns:p14="http://schemas.microsoft.com/office/powerpoint/2010/main" val="3609668154"/>
      </p:ext>
    </p:extLst>
  </p:cSld>
  <p:clrMapOvr>
    <a:masterClrMapping/>
  </p:clrMapOvr>
</p:sld>
</file>

<file path=ppt/slides/slide17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sei</a:t>
            </a:r>
          </a:p>
        </p:txBody>
      </p:sp>
    </p:spTree>
    <p:extLst>
      <p:ext uri="{BB962C8B-B14F-4D97-AF65-F5344CB8AC3E}">
        <p14:creationId xmlns:p14="http://schemas.microsoft.com/office/powerpoint/2010/main" val="194749746"/>
      </p:ext>
    </p:extLst>
  </p:cSld>
  <p:clrMapOvr>
    <a:masterClrMapping/>
  </p:clrMapOvr>
</p:sld>
</file>

<file path=ppt/slides/slide17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6434" y="408297"/>
            <a:ext cx="1663349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sei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61354" y="979849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la prima stella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mattino,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la nostra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grande nostalgia,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il cielo chiaro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dopo la paura, 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2ED80F3E-A68F-4C3B-92DD-844A1B505CED}"/>
              </a:ext>
            </a:extLst>
          </p:cNvPr>
          <p:cNvSpPr txBox="1">
            <a:spLocks/>
          </p:cNvSpPr>
          <p:nvPr/>
        </p:nvSpPr>
        <p:spPr>
          <a:xfrm>
            <a:off x="2563090" y="465173"/>
            <a:ext cx="5175176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433588017"/>
      </p:ext>
    </p:extLst>
  </p:cSld>
  <p:clrMapOvr>
    <a:masterClrMapping/>
  </p:clrMapOvr>
</p:sld>
</file>

<file path=ppt/slides/slide17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61354" y="1395486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dopo la paura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esserci perduti,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tornerà la vita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questo mare. 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889847"/>
      </p:ext>
    </p:extLst>
  </p:cSld>
  <p:clrMapOvr>
    <a:masterClrMapping/>
  </p:clrMapOvr>
</p:sld>
</file>

<file path=ppt/slides/slide17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545740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la prima stella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mattino,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la nostra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grande nostalgia,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il cielo chiaro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dopo la paura, </a:t>
            </a:r>
          </a:p>
        </p:txBody>
      </p:sp>
    </p:spTree>
    <p:extLst>
      <p:ext uri="{BB962C8B-B14F-4D97-AF65-F5344CB8AC3E}">
        <p14:creationId xmlns:p14="http://schemas.microsoft.com/office/powerpoint/2010/main" val="207903006"/>
      </p:ext>
    </p:extLst>
  </p:cSld>
  <p:clrMapOvr>
    <a:masterClrMapping/>
  </p:clrMapOvr>
</p:sld>
</file>

<file path=ppt/slides/slide17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62910" y="1404721"/>
            <a:ext cx="7315200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dopo la paura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esserci perduti,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tornerà la vita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questo mare. </a:t>
            </a:r>
            <a:b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2800" b="1" dirty="0">
              <a:solidFill>
                <a:schemeClr val="tx1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870893"/>
      </p:ext>
    </p:extLst>
  </p:cSld>
  <p:clrMapOvr>
    <a:masterClrMapping/>
  </p:clrMapOvr>
</p:sld>
</file>

<file path=ppt/slides/slide17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56492" y="0"/>
            <a:ext cx="8030817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Soffierà, soffierà 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vento forte della vita,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soffierà sulle vele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le gonfierà di te!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Soffierà, soffierà 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vento forte della vita,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soffierà sulle vele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le gonfierà di te.</a:t>
            </a:r>
            <a:br>
              <a:rPr lang="it-IT" sz="5400" b="1" i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57150"/>
      </p:ext>
    </p:extLst>
  </p:cSld>
  <p:clrMapOvr>
    <a:masterClrMapping/>
  </p:clrMapOvr>
</p:sld>
</file>

<file path=ppt/slides/slide17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56492" y="0"/>
            <a:ext cx="8030817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Soffierà, soffierà 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vento forte della vita,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soffierà sulle vele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le gonfierà di te!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Soffierà, soffierà 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vento forte della vita,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soffierà sulle vele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le gonfierà di te.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368208"/>
      </p:ext>
    </p:extLst>
  </p:cSld>
  <p:clrMapOvr>
    <a:masterClrMapping/>
  </p:clrMapOvr>
</p:sld>
</file>

<file path=ppt/slides/slide17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77769" y="1037787"/>
            <a:ext cx="8295861" cy="441297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l'unico volto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della pace,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la speranza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nelle nostre mani,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il vento nuovo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sulle nostre ali, </a:t>
            </a:r>
            <a:endParaRPr lang="it-IT" sz="5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353018"/>
      </p:ext>
    </p:extLst>
  </p:cSld>
  <p:clrMapOvr>
    <a:masterClrMapping/>
  </p:clrMapOvr>
</p:sld>
</file>

<file path=ppt/slides/slide17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50066" y="1717567"/>
            <a:ext cx="8295861" cy="4187683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sulle nostre ali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soffierà la vita,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gonfierà le vele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questo mare.</a:t>
            </a:r>
            <a:endParaRPr lang="it-IT" sz="5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375756D-7295-4CFE-BA87-155102824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it-IT" altLang="it-IT">
                <a:latin typeface="Arial" panose="020B0604020202020204" pitchFamily="34" charset="0"/>
              </a:rPr>
            </a:br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289237"/>
      </p:ext>
    </p:extLst>
  </p:cSld>
  <p:clrMapOvr>
    <a:masterClrMapping/>
  </p:clrMapOvr>
</p:sld>
</file>

<file path=ppt/slides/slide17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56492" y="0"/>
            <a:ext cx="8030817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Soffierà, soffierà 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vento forte della vita,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soffierà sulle vele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le gonfierà di te!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Soffierà, soffierà 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vento forte della vita,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soffierà sulle vele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le gonfierà di te.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543540"/>
      </p:ext>
    </p:extLst>
  </p:cSld>
  <p:clrMapOvr>
    <a:masterClrMapping/>
  </p:clrMapOvr>
</p:sld>
</file>

<file path=ppt/slides/slide17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56492" y="0"/>
            <a:ext cx="8030817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Soffierà, soffierà 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vento forte della vita,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soffierà sulle vele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le gonfierà di te!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Soffierà, soffierà  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vento forte della vita,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soffierà sulle vele</a:t>
            </a:r>
          </a:p>
          <a:p>
            <a:pPr algn="ctr"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le gonfierà di te.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462399"/>
      </p:ext>
    </p:extLst>
  </p:cSld>
  <p:clrMapOvr>
    <a:masterClrMapping/>
  </p:clrMapOvr>
</p:sld>
</file>

<file path=ppt/slides/slide17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fonte viva</a:t>
            </a:r>
          </a:p>
        </p:txBody>
      </p:sp>
    </p:spTree>
    <p:extLst>
      <p:ext uri="{BB962C8B-B14F-4D97-AF65-F5344CB8AC3E}">
        <p14:creationId xmlns:p14="http://schemas.microsoft.com/office/powerpoint/2010/main" val="1049373388"/>
      </p:ext>
    </p:extLst>
  </p:cSld>
  <p:clrMapOvr>
    <a:masterClrMapping/>
  </p:clrMapOvr>
</p:sld>
</file>

<file path=ppt/slides/slide17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1395" y="925587"/>
            <a:ext cx="359425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fonte viva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542701" y="323762"/>
            <a:ext cx="510659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</a:t>
            </a:r>
            <a:r>
              <a:rPr lang="it-IT" sz="4800" b="1" i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offerorio</a:t>
            </a:r>
            <a:endParaRPr lang="it-IT" sz="48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039581" y="1594424"/>
            <a:ext cx="10377878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Tu, fonte viva: chi ha sete, beva!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Fratello buono, che rinfranchi 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il passo: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nessuno è solo se tu lo sorreggi, grande Signore!</a:t>
            </a:r>
          </a:p>
        </p:txBody>
      </p:sp>
    </p:spTree>
    <p:extLst>
      <p:ext uri="{BB962C8B-B14F-4D97-AF65-F5344CB8AC3E}">
        <p14:creationId xmlns:p14="http://schemas.microsoft.com/office/powerpoint/2010/main" val="4243539592"/>
      </p:ext>
    </p:extLst>
  </p:cSld>
  <p:clrMapOvr>
    <a:masterClrMapping/>
  </p:clrMapOvr>
</p:sld>
</file>

<file path=ppt/slides/slide17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6264" y="689316"/>
            <a:ext cx="10078307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Tu, pane vivo: chi ha fame, venga!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tu lo accogli, entrerà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Regno: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 tu la luce per l'eterna festa, grande Signore!</a:t>
            </a:r>
            <a:br>
              <a:rPr lang="it-IT" sz="5400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125654"/>
      </p:ext>
    </p:extLst>
  </p:cSld>
  <p:clrMapOvr>
    <a:masterClrMapping/>
  </p:clrMapOvr>
</p:sld>
</file>

<file path=ppt/slides/slide17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9014" y="1041008"/>
            <a:ext cx="10473971" cy="425531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Tu, segno vivo: chi ti cerca, veda!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dimora troverà con gioia: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dentro l'aspetti, tu sarai l'amico.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Grande Signore!</a:t>
            </a: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430493"/>
      </p:ext>
    </p:extLst>
  </p:cSld>
  <p:clrMapOvr>
    <a:masterClrMapping/>
  </p:clrMapOvr>
</p:sld>
</file>

<file path=ppt/slides/slide17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A947E04A-42C9-4A66-9E55-FB79B8B0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956" y="29350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sei bambino</a:t>
            </a:r>
          </a:p>
        </p:txBody>
      </p:sp>
    </p:spTree>
    <p:extLst>
      <p:ext uri="{BB962C8B-B14F-4D97-AF65-F5344CB8AC3E}">
        <p14:creationId xmlns:p14="http://schemas.microsoft.com/office/powerpoint/2010/main" val="1699564664"/>
      </p:ext>
    </p:extLst>
  </p:cSld>
  <p:clrMapOvr>
    <a:masterClrMapping/>
  </p:clrMapOvr>
</p:sld>
</file>

<file path=ppt/slides/slide17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123" y="408296"/>
            <a:ext cx="4097752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sei bambino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61353" y="899958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bambino,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bambino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L'infinito, Dio vicino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bambino,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bambino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Natale il nostro destino</a:t>
            </a:r>
          </a:p>
        </p:txBody>
      </p:sp>
    </p:spTree>
    <p:extLst>
      <p:ext uri="{BB962C8B-B14F-4D97-AF65-F5344CB8AC3E}">
        <p14:creationId xmlns:p14="http://schemas.microsoft.com/office/powerpoint/2010/main" val="3440711529"/>
      </p:ext>
    </p:extLst>
  </p:cSld>
  <p:clrMapOvr>
    <a:masterClrMapping/>
  </p:clrMapOvr>
</p:sld>
</file>

<file path=ppt/slides/slide17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61354" y="0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Tu, padrone dei cieli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dei popoli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Tu, l'altissimo Dio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degli eserciti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 quaggiù, Tu minuscolo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 quaggiù indifeso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mezzo a noi</a:t>
            </a:r>
          </a:p>
        </p:txBody>
      </p:sp>
    </p:spTree>
    <p:extLst>
      <p:ext uri="{BB962C8B-B14F-4D97-AF65-F5344CB8AC3E}">
        <p14:creationId xmlns:p14="http://schemas.microsoft.com/office/powerpoint/2010/main" val="715866296"/>
      </p:ext>
    </p:extLst>
  </p:cSld>
  <p:clrMapOvr>
    <a:masterClrMapping/>
  </p:clrMapOvr>
</p:sld>
</file>

<file path=ppt/slides/slide17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98708" y="403848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bambino,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bambino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Solo paglia il tuo cuscino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bambino,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bambino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l'immagine del divino</a:t>
            </a:r>
          </a:p>
        </p:txBody>
      </p:sp>
    </p:spTree>
    <p:extLst>
      <p:ext uri="{BB962C8B-B14F-4D97-AF65-F5344CB8AC3E}">
        <p14:creationId xmlns:p14="http://schemas.microsoft.com/office/powerpoint/2010/main" val="3600488105"/>
      </p:ext>
    </p:extLst>
  </p:cSld>
  <p:clrMapOvr>
    <a:masterClrMapping/>
  </p:clrMapOvr>
</p:sld>
</file>

<file path=ppt/slides/slide17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379379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dimentica il cielo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le nuvole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venire quaggiù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 le lacrime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tuo amore è incredibile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 sei sceso giù dal Paradiso</a:t>
            </a:r>
          </a:p>
        </p:txBody>
      </p:sp>
    </p:spTree>
    <p:extLst>
      <p:ext uri="{BB962C8B-B14F-4D97-AF65-F5344CB8AC3E}">
        <p14:creationId xmlns:p14="http://schemas.microsoft.com/office/powerpoint/2010/main" val="3253972934"/>
      </p:ext>
    </p:extLst>
  </p:cSld>
  <p:clrMapOvr>
    <a:masterClrMapping/>
  </p:clrMapOvr>
</p:sld>
</file>

<file path=ppt/slides/slide17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92095" y="447472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Grazie che sei venuto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quaggiù a condividere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Grazie per il tuo amore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non ha più limiti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bambino, sei qui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questa grotta</a:t>
            </a:r>
          </a:p>
        </p:txBody>
      </p:sp>
    </p:spTree>
    <p:extLst>
      <p:ext uri="{BB962C8B-B14F-4D97-AF65-F5344CB8AC3E}">
        <p14:creationId xmlns:p14="http://schemas.microsoft.com/office/powerpoint/2010/main" val="3802590458"/>
      </p:ext>
    </p:extLst>
  </p:cSld>
  <p:clrMapOvr>
    <a:masterClrMapping/>
  </p:clrMapOvr>
</p:sld>
</file>

<file path=ppt/slides/slide17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92095" y="1682885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Tu resti a tremare,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resti a tremare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tremare come noi</a:t>
            </a:r>
          </a:p>
        </p:txBody>
      </p:sp>
    </p:spTree>
    <p:extLst>
      <p:ext uri="{BB962C8B-B14F-4D97-AF65-F5344CB8AC3E}">
        <p14:creationId xmlns:p14="http://schemas.microsoft.com/office/powerpoint/2010/main" val="178526954"/>
      </p:ext>
    </p:extLst>
  </p:cSld>
  <p:clrMapOvr>
    <a:masterClrMapping/>
  </p:clrMapOvr>
</p:sld>
</file>

<file path=ppt/slides/slide17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98708" y="374665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bambino,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bambino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L'infinito, Dio vicino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bambino,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sei bambino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Natale il nostro destino</a:t>
            </a:r>
          </a:p>
        </p:txBody>
      </p:sp>
    </p:spTree>
    <p:extLst>
      <p:ext uri="{BB962C8B-B14F-4D97-AF65-F5344CB8AC3E}">
        <p14:creationId xmlns:p14="http://schemas.microsoft.com/office/powerpoint/2010/main" val="3939421305"/>
      </p:ext>
    </p:extLst>
  </p:cSld>
  <p:clrMapOvr>
    <a:masterClrMapping/>
  </p:clrMapOvr>
</p:sld>
</file>

<file path=ppt/slides/slide17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61354" y="0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Tu, padrone dei cieli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dei popoli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Tu, l'altissimo Dio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degli eserciti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 quaggiù, Tu minuscolo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 quaggiù indifeso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mezzo a noi</a:t>
            </a:r>
          </a:p>
        </p:txBody>
      </p:sp>
    </p:spTree>
    <p:extLst>
      <p:ext uri="{BB962C8B-B14F-4D97-AF65-F5344CB8AC3E}">
        <p14:creationId xmlns:p14="http://schemas.microsoft.com/office/powerpoint/2010/main" val="2486093506"/>
      </p:ext>
    </p:extLst>
  </p:cSld>
  <p:clrMapOvr>
    <a:masterClrMapping/>
  </p:clrMapOvr>
</p:sld>
</file>

<file path=ppt/slides/slide17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92095" y="447472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Grazie che sei venuto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quaggiù a condividere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Grazie per il tuo amore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non ha più limiti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bambino, sei qui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questa grotta</a:t>
            </a:r>
          </a:p>
        </p:txBody>
      </p:sp>
    </p:spTree>
    <p:extLst>
      <p:ext uri="{BB962C8B-B14F-4D97-AF65-F5344CB8AC3E}">
        <p14:creationId xmlns:p14="http://schemas.microsoft.com/office/powerpoint/2010/main" val="140650815"/>
      </p:ext>
    </p:extLst>
  </p:cSld>
  <p:clrMapOvr>
    <a:masterClrMapping/>
  </p:clrMapOvr>
</p:sld>
</file>

<file path=ppt/slides/slide17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92095" y="1682885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Tu resti a tremare,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resti a tremare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tremare come noi</a:t>
            </a:r>
          </a:p>
        </p:txBody>
      </p:sp>
    </p:spTree>
    <p:extLst>
      <p:ext uri="{BB962C8B-B14F-4D97-AF65-F5344CB8AC3E}">
        <p14:creationId xmlns:p14="http://schemas.microsoft.com/office/powerpoint/2010/main" val="2793923140"/>
      </p:ext>
    </p:extLst>
  </p:cSld>
  <p:clrMapOvr>
    <a:masterClrMapping/>
  </p:clrMapOvr>
</p:sld>
</file>

<file path=ppt/slides/slide17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92095" y="447472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Grazie che sei venuto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quaggiù a condividere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Grazie per il tuo amore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non ha più limiti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bambino, sei qui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questa grotta</a:t>
            </a:r>
          </a:p>
        </p:txBody>
      </p:sp>
    </p:spTree>
    <p:extLst>
      <p:ext uri="{BB962C8B-B14F-4D97-AF65-F5344CB8AC3E}">
        <p14:creationId xmlns:p14="http://schemas.microsoft.com/office/powerpoint/2010/main" val="3970179219"/>
      </p:ext>
    </p:extLst>
  </p:cSld>
  <p:clrMapOvr>
    <a:masterClrMapping/>
  </p:clrMapOvr>
</p:sld>
</file>

<file path=ppt/slides/slide17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92095" y="1682885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Tu resti a tremare, 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resti a tremare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tremare come noi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Grazie, grazie !</a:t>
            </a:r>
          </a:p>
        </p:txBody>
      </p:sp>
    </p:spTree>
    <p:extLst>
      <p:ext uri="{BB962C8B-B14F-4D97-AF65-F5344CB8AC3E}">
        <p14:creationId xmlns:p14="http://schemas.microsoft.com/office/powerpoint/2010/main" val="3404937555"/>
      </p:ext>
    </p:extLst>
  </p:cSld>
  <p:clrMapOvr>
    <a:masterClrMapping/>
  </p:clrMapOvr>
</p:sld>
</file>

<file path=ppt/slides/slide17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A79A1-234E-446C-B019-5AD2C7C87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20F8B1FD-6211-9C9A-16D7-1387037A0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25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verrai</a:t>
            </a:r>
          </a:p>
        </p:txBody>
      </p:sp>
    </p:spTree>
    <p:extLst>
      <p:ext uri="{BB962C8B-B14F-4D97-AF65-F5344CB8AC3E}">
        <p14:creationId xmlns:p14="http://schemas.microsoft.com/office/powerpoint/2010/main" val="1784902935"/>
      </p:ext>
    </p:extLst>
  </p:cSld>
  <p:clrMapOvr>
    <a:masterClrMapping/>
  </p:clrMapOvr>
</p:sld>
</file>

<file path=ppt/slides/slide17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9254A-D10A-8979-DC61-A191FBF7F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06EF3C-3EDC-12E5-5A23-7CF69F4FF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967" y="399183"/>
            <a:ext cx="2415973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verrai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B124E2DB-8522-9F25-1E71-695E3605C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96958" y="1161752"/>
            <a:ext cx="9269293" cy="470135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silenzio attendiamo Te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Saremo pronti, saremo pronti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Sveglieremo la fede in noi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Tua promessa resta salda 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454449"/>
      </p:ext>
    </p:extLst>
  </p:cSld>
  <p:clrMapOvr>
    <a:masterClrMapping/>
  </p:clrMapOvr>
</p:sld>
</file>

<file path=ppt/slides/slide17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1FEAB-EC7B-0DDE-0877-6EE44AC30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4FF0146-DB38-582A-5BD7-7F1055EA1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746" y="736606"/>
            <a:ext cx="11123839" cy="5145512"/>
          </a:xfr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verrai, verrai Signore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Tu verrai, verrai per noi!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Ci sarà un sentiero, ci sarà una via.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Resterai per sempre nella nostra vita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Tu verrai, verrai, verrai!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682838"/>
      </p:ext>
    </p:extLst>
  </p:cSld>
  <p:clrMapOvr>
    <a:masterClrMapping/>
  </p:clrMapOvr>
</p:sld>
</file>

<file path=ppt/slides/slide17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4C5E4-CB28-D639-4E3B-69E12AB9D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FFE3B6-E74B-D325-8BDD-241BC2378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9982" y="716443"/>
            <a:ext cx="8757557" cy="5145512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Tua voce si leverà 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Fino ai confini della terra 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 Tua gioia ci invaderà 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non avremo più paura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159613"/>
      </p:ext>
    </p:extLst>
  </p:cSld>
  <p:clrMapOvr>
    <a:masterClrMapping/>
  </p:clrMapOvr>
</p:sld>
</file>

<file path=ppt/slides/slide17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0700F-E705-637E-EB0C-AD7EB1D45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1F0DB1-9926-B4A5-B480-6E7F3E099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746" y="736606"/>
            <a:ext cx="11123839" cy="5145512"/>
          </a:xfr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verrai, verrai Signore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Tu verrai, verrai per noi!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Ci sarà un sentiero, ci sarà una via.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Resterai per sempre nella nostra vita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Tu verrai, verrai, verrai!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862559"/>
      </p:ext>
    </p:extLst>
  </p:cSld>
  <p:clrMapOvr>
    <a:masterClrMapping/>
  </p:clrMapOvr>
</p:sld>
</file>

<file path=ppt/slides/slide17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9DD18-D626-59AD-3B56-9BE7DB99E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5DD409-57C0-346E-7D1B-8ECD19424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2" y="757017"/>
            <a:ext cx="11123839" cy="5145512"/>
          </a:xfr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Ci sarà un sentiero, ci sarà una via.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Resterai per sempre nella nostra vita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Tu verrai, verrai, verrai!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759091"/>
      </p:ext>
    </p:extLst>
  </p:cSld>
  <p:clrMapOvr>
    <a:masterClrMapping/>
  </p:clrMapOvr>
</p:sld>
</file>

<file path=ppt/slides/slide17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64BD017A-8247-405A-8A89-38D3D86E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8268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Tutta la terra canti a Dio</a:t>
            </a:r>
          </a:p>
        </p:txBody>
      </p:sp>
    </p:spTree>
    <p:extLst>
      <p:ext uri="{BB962C8B-B14F-4D97-AF65-F5344CB8AC3E}">
        <p14:creationId xmlns:p14="http://schemas.microsoft.com/office/powerpoint/2010/main" val="2838072088"/>
      </p:ext>
    </p:extLst>
  </p:cSld>
  <p:clrMapOvr>
    <a:masterClrMapping/>
  </p:clrMapOvr>
</p:sld>
</file>

<file path=ppt/slides/slide17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9092" y="988113"/>
            <a:ext cx="661885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Tutta la terra canti a Dio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542701" y="323762"/>
            <a:ext cx="510659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488319" y="2099570"/>
            <a:ext cx="9480402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Tutta la terra canti a Dio,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lodi la sua maestà!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Canti la gloria del suo nome: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grande, sublime santità!</a:t>
            </a:r>
          </a:p>
        </p:txBody>
      </p:sp>
    </p:spTree>
    <p:extLst>
      <p:ext uri="{BB962C8B-B14F-4D97-AF65-F5344CB8AC3E}">
        <p14:creationId xmlns:p14="http://schemas.microsoft.com/office/powerpoint/2010/main" val="468966269"/>
      </p:ext>
    </p:extLst>
  </p:cSld>
  <p:clrMapOvr>
    <a:masterClrMapping/>
  </p:clrMapOvr>
</p:sld>
</file>

<file path=ppt/slides/slide17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1331192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Dicano tutte le nazioni: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c’è nessuno uguale a te!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Sono stupendi i tuoi prodigi,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dell’universo tu sei re!</a:t>
            </a:r>
          </a:p>
        </p:txBody>
      </p:sp>
    </p:spTree>
    <p:extLst>
      <p:ext uri="{BB962C8B-B14F-4D97-AF65-F5344CB8AC3E}">
        <p14:creationId xmlns:p14="http://schemas.microsoft.com/office/powerpoint/2010/main" val="1195250845"/>
      </p:ext>
    </p:extLst>
  </p:cSld>
  <p:clrMapOvr>
    <a:masterClrMapping/>
  </p:clrMapOvr>
</p:sld>
</file>

<file path=ppt/slides/slide17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1331192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solo compi meraviglie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l’infinita tua virtù.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Guidi il tuo popolo redento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dalla sua triste schiavitù.</a:t>
            </a:r>
          </a:p>
        </p:txBody>
      </p:sp>
    </p:spTree>
    <p:extLst>
      <p:ext uri="{BB962C8B-B14F-4D97-AF65-F5344CB8AC3E}">
        <p14:creationId xmlns:p14="http://schemas.microsoft.com/office/powerpoint/2010/main" val="2223634864"/>
      </p:ext>
    </p:extLst>
  </p:cSld>
  <p:clrMapOvr>
    <a:masterClrMapping/>
  </p:clrMapOvr>
</p:sld>
</file>

<file path=ppt/slides/slide17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1331192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Sì, tu lo provi con il fuoco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vagli la sua fedeltà: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 esso sa di respirare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tua immensa carità.</a:t>
            </a:r>
          </a:p>
        </p:txBody>
      </p:sp>
    </p:spTree>
    <p:extLst>
      <p:ext uri="{BB962C8B-B14F-4D97-AF65-F5344CB8AC3E}">
        <p14:creationId xmlns:p14="http://schemas.microsoft.com/office/powerpoint/2010/main" val="2299847337"/>
      </p:ext>
    </p:extLst>
  </p:cSld>
  <p:clrMapOvr>
    <a:masterClrMapping/>
  </p:clrMapOvr>
</p:sld>
</file>

<file path=ppt/slides/slide17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1331192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Sii benedetto, eterno Dio,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mi respingere da te.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Tendi l’orecchio alla mia voce,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venga la grazia e resti in me.</a:t>
            </a:r>
          </a:p>
        </p:txBody>
      </p:sp>
    </p:spTree>
    <p:extLst>
      <p:ext uri="{BB962C8B-B14F-4D97-AF65-F5344CB8AC3E}">
        <p14:creationId xmlns:p14="http://schemas.microsoft.com/office/powerpoint/2010/main" val="831088905"/>
      </p:ext>
    </p:extLst>
  </p:cSld>
  <p:clrMapOvr>
    <a:masterClrMapping/>
  </p:clrMapOvr>
</p:sld>
</file>

<file path=ppt/slides/slide17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1" y="1331192"/>
            <a:ext cx="9269293" cy="4701352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Sempre ti voglio celebrare,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che respiro mi darai.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Nella dimora dei tuoi santi</a:t>
            </a:r>
          </a:p>
          <a:p>
            <a:pPr algn="ctr">
              <a:lnSpc>
                <a:spcPct val="115000"/>
              </a:lnSpc>
              <a:spcBef>
                <a:spcPts val="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spero che tu mi accoglierai.</a:t>
            </a:r>
          </a:p>
        </p:txBody>
      </p:sp>
    </p:spTree>
    <p:extLst>
      <p:ext uri="{BB962C8B-B14F-4D97-AF65-F5344CB8AC3E}">
        <p14:creationId xmlns:p14="http://schemas.microsoft.com/office/powerpoint/2010/main" val="333043573"/>
      </p:ext>
    </p:extLst>
  </p:cSld>
  <p:clrMapOvr>
    <a:masterClrMapping/>
  </p:clrMapOvr>
</p:sld>
</file>

<file path=ppt/slides/slide17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64BD017A-8247-405A-8A89-38D3D86E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8268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Tutta la terra attende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Baggio</a:t>
            </a:r>
          </a:p>
        </p:txBody>
      </p:sp>
    </p:spTree>
    <p:extLst>
      <p:ext uri="{BB962C8B-B14F-4D97-AF65-F5344CB8AC3E}">
        <p14:creationId xmlns:p14="http://schemas.microsoft.com/office/powerpoint/2010/main" val="3541366153"/>
      </p:ext>
    </p:extLst>
  </p:cSld>
  <p:clrMapOvr>
    <a:masterClrMapping/>
  </p:clrMapOvr>
</p:sld>
</file>

<file path=ppt/slides/slide17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463" y="384621"/>
            <a:ext cx="7478627" cy="491663"/>
          </a:xfrm>
        </p:spPr>
        <p:txBody>
          <a:bodyPr>
            <a:noAutofit/>
          </a:bodyPr>
          <a:lstStyle/>
          <a:p>
            <a:r>
              <a:rPr lang="it-IT" sz="54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Tutta la terra attende  </a:t>
            </a:r>
            <a:r>
              <a:rPr lang="it-IT" sz="32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(90)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96245" y="1020640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Tutta la terra attende impaziente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si rivelino i figli di Dio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soffre ancora le doglie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del parto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aspetta il suo Messia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107198"/>
      </p:ext>
    </p:extLst>
  </p:cSld>
  <p:clrMapOvr>
    <a:masterClrMapping/>
  </p:clrMapOvr>
</p:sld>
</file>

<file path=ppt/slides/slide17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89844"/>
            <a:ext cx="8309114" cy="629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60"/>
              </a:spcAft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Germoglio della radice di Jesse</a:t>
            </a:r>
          </a:p>
          <a:p>
            <a:pPr algn="ctr">
              <a:spcAft>
                <a:spcPts val="960"/>
              </a:spcAft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Ti innalzi segno per noi</a:t>
            </a:r>
          </a:p>
          <a:p>
            <a:pPr algn="ctr">
              <a:spcAft>
                <a:spcPts val="960"/>
              </a:spcAft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Vieni Signore a salvare il tuo popolo dona la libertà</a:t>
            </a:r>
          </a:p>
          <a:p>
            <a:pPr algn="ctr">
              <a:spcAft>
                <a:spcPts val="960"/>
              </a:spcAft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Vieni Signore a salvare il tuo popolo Dona la libertà</a:t>
            </a:r>
            <a:endParaRPr lang="it-IT" sz="4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039287"/>
      </p:ext>
    </p:extLst>
  </p:cSld>
  <p:clrMapOvr>
    <a:masterClrMapping/>
  </p:clrMapOvr>
</p:sld>
</file>

<file path=ppt/slides/slide17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847337" y="543947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Tutta la terra attende impaziente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si rivelino i figli di Dio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soffre ancora le doglie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del parto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aspetta il suo Messia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666139"/>
      </p:ext>
    </p:extLst>
  </p:cSld>
  <p:clrMapOvr>
    <a:masterClrMapping/>
  </p:clrMapOvr>
</p:sld>
</file>

<file path=ppt/slides/slide17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89844"/>
            <a:ext cx="8309114" cy="629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60"/>
              </a:spcAft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O chiave della famiglia di Davide</a:t>
            </a:r>
          </a:p>
          <a:p>
            <a:pPr algn="ctr">
              <a:spcAft>
                <a:spcPts val="960"/>
              </a:spcAft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ci apri il regno di Dio</a:t>
            </a:r>
          </a:p>
          <a:p>
            <a:pPr algn="ctr">
              <a:spcAft>
                <a:spcPts val="960"/>
              </a:spcAft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Vieni Signore, rischiara le tenebre vinci l'oscurità</a:t>
            </a:r>
          </a:p>
          <a:p>
            <a:pPr algn="ctr">
              <a:spcAft>
                <a:spcPts val="960"/>
              </a:spcAft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Vieni Signore, rischiara le tenebre vinci l'oscurità</a:t>
            </a:r>
            <a:endParaRPr lang="it-IT" sz="4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791367"/>
      </p:ext>
    </p:extLst>
  </p:cSld>
  <p:clrMapOvr>
    <a:masterClrMapping/>
  </p:clrMapOvr>
</p:sld>
</file>

<file path=ppt/slides/slide18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847337" y="543947"/>
            <a:ext cx="8746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Tutta la terra attende impaziente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si rivelino i figli di Dio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 soffre ancora le doglie 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del parto</a:t>
            </a:r>
          </a:p>
          <a:p>
            <a:pPr algn="ctr"/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aspetta il suo Messia</a:t>
            </a:r>
            <a:endParaRPr lang="it-IT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048702"/>
      </p:ext>
    </p:extLst>
  </p:cSld>
  <p:clrMapOvr>
    <a:masterClrMapping/>
  </p:clrMapOvr>
</p:sld>
</file>

<file path=ppt/slides/slide18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89844"/>
            <a:ext cx="8309114" cy="629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60"/>
              </a:spcAft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Re delle genti sostieni la chiesa</a:t>
            </a:r>
          </a:p>
          <a:p>
            <a:pPr algn="ctr">
              <a:spcAft>
                <a:spcPts val="960"/>
              </a:spcAft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pietra angolare sei tu</a:t>
            </a:r>
          </a:p>
          <a:p>
            <a:pPr algn="ctr">
              <a:spcAft>
                <a:spcPts val="960"/>
              </a:spcAft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Vieni Signore e salva il tuo popolo tutta l'umanità</a:t>
            </a:r>
          </a:p>
          <a:p>
            <a:pPr algn="ctr">
              <a:spcAft>
                <a:spcPts val="960"/>
              </a:spcAft>
            </a:pPr>
            <a:r>
              <a:rPr lang="it-IT" sz="5400" b="1" dirty="0">
                <a:latin typeface="Calibri" panose="020F0502020204030204" pitchFamily="34" charset="0"/>
                <a:cs typeface="Calibri" panose="020F0502020204030204" pitchFamily="34" charset="0"/>
              </a:rPr>
              <a:t>Vieni Signore e salva il tuo popolo tutta l'umanità</a:t>
            </a:r>
            <a:endParaRPr lang="it-IT" sz="4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972229"/>
      </p:ext>
    </p:extLst>
  </p:cSld>
  <p:clrMapOvr>
    <a:masterClrMapping/>
  </p:clrMapOvr>
</p:sld>
</file>

<file path=ppt/slides/slide18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543947"/>
            <a:ext cx="8746435" cy="5770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Tutta la terra attende impaziente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che si rivelino i figli di Dio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E soffre ancora le doglie 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del parto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aspetta il suo Messia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648585"/>
      </p:ext>
    </p:extLst>
  </p:cSld>
  <p:clrMapOvr>
    <a:masterClrMapping/>
  </p:clrMapOvr>
</p:sld>
</file>

<file path=ppt/slides/slide18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82F60-9367-4D85-AA25-D814DAEFC189}"/>
              </a:ext>
            </a:extLst>
          </p:cNvPr>
          <p:cNvSpPr txBox="1"/>
          <p:nvPr/>
        </p:nvSpPr>
        <p:spPr>
          <a:xfrm>
            <a:off x="1722783" y="1756927"/>
            <a:ext cx="8746435" cy="2903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Tutta la terra attende impaziente</a:t>
            </a:r>
          </a:p>
          <a:p>
            <a:pPr algn="ctr">
              <a:lnSpc>
                <a:spcPct val="115000"/>
              </a:lnSpc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aspetta il suo Messia</a:t>
            </a:r>
            <a:endParaRPr lang="it-IT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769739"/>
      </p:ext>
    </p:extLst>
  </p:cSld>
  <p:clrMapOvr>
    <a:masterClrMapping/>
  </p:clrMapOvr>
</p:sld>
</file>

<file path=ppt/slides/slide18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6B6BE-C513-84F5-6599-976E8950C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EECD61CC-F29E-0DF1-A5BB-3D27C6B7B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256" y="2937338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Tutto è possibile</a:t>
            </a:r>
            <a:b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(Nuovi orizzonti)</a:t>
            </a:r>
          </a:p>
        </p:txBody>
      </p:sp>
    </p:spTree>
    <p:extLst>
      <p:ext uri="{BB962C8B-B14F-4D97-AF65-F5344CB8AC3E}">
        <p14:creationId xmlns:p14="http://schemas.microsoft.com/office/powerpoint/2010/main" val="3709458446"/>
      </p:ext>
    </p:extLst>
  </p:cSld>
  <p:clrMapOvr>
    <a:masterClrMapping/>
  </p:clrMapOvr>
</p:sld>
</file>

<file path=ppt/slides/slide18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0D5BF-BA63-2D2B-A978-597701B0F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2C888D-347F-7ED9-51B3-483A11B23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206" y="923706"/>
            <a:ext cx="5655584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Tutto è possibile  </a:t>
            </a:r>
            <a:r>
              <a:rPr lang="it-IT" sz="36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(176)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FD8AEBFB-22FB-346C-23C5-3C3A3A15A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93697" y="1989284"/>
            <a:ext cx="9404604" cy="375772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è il luogo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Dio ha scelto per te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è il tempo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pensato per te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D68C897D-595A-B0AD-7831-4A1BC59A6EEF}"/>
              </a:ext>
            </a:extLst>
          </p:cNvPr>
          <p:cNvSpPr txBox="1">
            <a:spLocks/>
          </p:cNvSpPr>
          <p:nvPr/>
        </p:nvSpPr>
        <p:spPr>
          <a:xfrm>
            <a:off x="3442090" y="326779"/>
            <a:ext cx="5307817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comunione</a:t>
            </a:r>
          </a:p>
        </p:txBody>
      </p:sp>
    </p:spTree>
    <p:extLst>
      <p:ext uri="{BB962C8B-B14F-4D97-AF65-F5344CB8AC3E}">
        <p14:creationId xmlns:p14="http://schemas.microsoft.com/office/powerpoint/2010/main" val="2721921292"/>
      </p:ext>
    </p:extLst>
  </p:cSld>
  <p:clrMapOvr>
    <a:masterClrMapping/>
  </p:clrMapOvr>
</p:sld>
</file>

<file path=ppt/slides/slide18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72797-D79E-AFED-852B-3501D8D47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2F93193-CB43-97DD-F9E5-917BF9D41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6212" y="856244"/>
            <a:ext cx="8718042" cy="5145512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Quella che vedi 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è la strada che Lui traccerà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Quello che senti 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l'amore che mai finirà</a:t>
            </a:r>
          </a:p>
        </p:txBody>
      </p:sp>
    </p:spTree>
    <p:extLst>
      <p:ext uri="{BB962C8B-B14F-4D97-AF65-F5344CB8AC3E}">
        <p14:creationId xmlns:p14="http://schemas.microsoft.com/office/powerpoint/2010/main" val="1735359329"/>
      </p:ext>
    </p:extLst>
  </p:cSld>
  <p:clrMapOvr>
    <a:masterClrMapping/>
  </p:clrMapOvr>
</p:sld>
</file>

<file path=ppt/slides/slide18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23823-1E6C-2994-CE2D-573B11004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775A53F-E978-C198-80F3-316A90ECB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368" y="822495"/>
            <a:ext cx="10024491" cy="5145512"/>
          </a:xfr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andremo e annunceremo che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in Lui tutto è possibile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andremo e annunceremo che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nulla ci può vincere</a:t>
            </a:r>
          </a:p>
        </p:txBody>
      </p:sp>
    </p:spTree>
    <p:extLst>
      <p:ext uri="{BB962C8B-B14F-4D97-AF65-F5344CB8AC3E}">
        <p14:creationId xmlns:p14="http://schemas.microsoft.com/office/powerpoint/2010/main" val="2111093152"/>
      </p:ext>
    </p:extLst>
  </p:cSld>
  <p:clrMapOvr>
    <a:masterClrMapping/>
  </p:clrMapOvr>
</p:sld>
</file>

<file path=ppt/slides/slide18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9BF47-A490-09FB-BE1A-04B94241B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DFD8658-E1F2-201B-7B7D-C875B3A1B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" y="740199"/>
            <a:ext cx="11301984" cy="5145512"/>
          </a:xfr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Perché abbiamo udito le sue parole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Perché abbiam veduto vite cambiare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Perché abbiamo visto l'amore vincere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Sì, abbiamo visto l'amore vincere!</a:t>
            </a:r>
          </a:p>
        </p:txBody>
      </p:sp>
    </p:spTree>
    <p:extLst>
      <p:ext uri="{BB962C8B-B14F-4D97-AF65-F5344CB8AC3E}">
        <p14:creationId xmlns:p14="http://schemas.microsoft.com/office/powerpoint/2010/main" val="611947412"/>
      </p:ext>
    </p:extLst>
  </p:cSld>
  <p:clrMapOvr>
    <a:masterClrMapping/>
  </p:clrMapOvr>
</p:sld>
</file>

<file path=ppt/slides/slide18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4ABE6-1EBE-E4FC-A2CA-88F8FB72D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DE1730A-06A0-7E0C-7978-FE6CA5822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296715"/>
            <a:ext cx="11320272" cy="5145512"/>
          </a:xfr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Questo è il momento 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che Dio ha atteso per te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Questo è il sogno 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che ha fatto su te</a:t>
            </a:r>
          </a:p>
        </p:txBody>
      </p:sp>
    </p:spTree>
    <p:extLst>
      <p:ext uri="{BB962C8B-B14F-4D97-AF65-F5344CB8AC3E}">
        <p14:creationId xmlns:p14="http://schemas.microsoft.com/office/powerpoint/2010/main" val="529270937"/>
      </p:ext>
    </p:extLst>
  </p:cSld>
  <p:clrMapOvr>
    <a:masterClrMapping/>
  </p:clrMapOvr>
</p:sld>
</file>

<file path=ppt/slides/slide18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AD64A-DC26-19F4-1D5A-C78D2138F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651D92A-B6DC-7C0F-7A08-4C436FB1A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916" y="856244"/>
            <a:ext cx="11320272" cy="5145512"/>
          </a:xfr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Quella che vedi 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è la strada tracciata per te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Quello che senti, 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l'amore che ti accompagnerà</a:t>
            </a:r>
          </a:p>
        </p:txBody>
      </p:sp>
    </p:spTree>
    <p:extLst>
      <p:ext uri="{BB962C8B-B14F-4D97-AF65-F5344CB8AC3E}">
        <p14:creationId xmlns:p14="http://schemas.microsoft.com/office/powerpoint/2010/main" val="2787835031"/>
      </p:ext>
    </p:extLst>
  </p:cSld>
  <p:clrMapOvr>
    <a:masterClrMapping/>
  </p:clrMapOvr>
</p:sld>
</file>

<file path=ppt/slides/slide18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9385C-66FF-7140-BFA5-F44F421C2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1AE17A-7E01-9719-3FC0-A1BCE961A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368" y="822495"/>
            <a:ext cx="10024491" cy="5145512"/>
          </a:xfr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andremo e annunceremo che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in Lui tutto è possibile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andremo e annunceremo che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nulla ci può vincere</a:t>
            </a:r>
          </a:p>
        </p:txBody>
      </p:sp>
    </p:spTree>
    <p:extLst>
      <p:ext uri="{BB962C8B-B14F-4D97-AF65-F5344CB8AC3E}">
        <p14:creationId xmlns:p14="http://schemas.microsoft.com/office/powerpoint/2010/main" val="1488534070"/>
      </p:ext>
    </p:extLst>
  </p:cSld>
  <p:clrMapOvr>
    <a:masterClrMapping/>
  </p:clrMapOvr>
</p:sld>
</file>

<file path=ppt/slides/slide18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D4EC1-FB80-B3DF-0A92-211A29940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00E65D-4116-7BA9-776C-7388C2B8B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" y="740199"/>
            <a:ext cx="11301984" cy="5145512"/>
          </a:xfr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Perché abbiamo udito le sue parole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Perché abbiam veduto vite cambiare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Perché abbiamo visto l'amore vincere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Sì, abbiamo visto l'amore vincere!</a:t>
            </a:r>
          </a:p>
        </p:txBody>
      </p:sp>
    </p:spTree>
    <p:extLst>
      <p:ext uri="{BB962C8B-B14F-4D97-AF65-F5344CB8AC3E}">
        <p14:creationId xmlns:p14="http://schemas.microsoft.com/office/powerpoint/2010/main" val="2437456040"/>
      </p:ext>
    </p:extLst>
  </p:cSld>
  <p:clrMapOvr>
    <a:masterClrMapping/>
  </p:clrMapOvr>
</p:sld>
</file>

<file path=ppt/slides/slide18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4A5E8-6839-2B84-E744-B7E0D45A2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0D88FA1-7940-C011-1FEC-56CE2341C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368" y="822495"/>
            <a:ext cx="10024491" cy="5145512"/>
          </a:xfr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andremo e annunceremo che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in Lui tutto è possibile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 andremo e annunceremo che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nulla ci può vincere</a:t>
            </a:r>
          </a:p>
        </p:txBody>
      </p:sp>
    </p:spTree>
    <p:extLst>
      <p:ext uri="{BB962C8B-B14F-4D97-AF65-F5344CB8AC3E}">
        <p14:creationId xmlns:p14="http://schemas.microsoft.com/office/powerpoint/2010/main" val="2988369760"/>
      </p:ext>
    </p:extLst>
  </p:cSld>
  <p:clrMapOvr>
    <a:masterClrMapping/>
  </p:clrMapOvr>
</p:sld>
</file>

<file path=ppt/slides/slide18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CFDA5-923E-A4A8-9ADF-3F285335E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080586-2D35-129D-B4A0-8415D0371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" y="694479"/>
            <a:ext cx="11407140" cy="5145512"/>
          </a:xfr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Perché abbiamo udito le Sue parole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Perché abbiam veduto vite cambiare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Perché abbiamo visto l’Amore vincere</a:t>
            </a:r>
          </a:p>
          <a:p>
            <a:pPr algn="ctr">
              <a:buNone/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Sì, abbiamo visto l'amore vincere!</a:t>
            </a:r>
          </a:p>
        </p:txBody>
      </p:sp>
    </p:spTree>
    <p:extLst>
      <p:ext uri="{BB962C8B-B14F-4D97-AF65-F5344CB8AC3E}">
        <p14:creationId xmlns:p14="http://schemas.microsoft.com/office/powerpoint/2010/main" val="2457689182"/>
      </p:ext>
    </p:extLst>
  </p:cSld>
  <p:clrMapOvr>
    <a:masterClrMapping/>
  </p:clrMapOvr>
</p:sld>
</file>

<file path=ppt/slides/slide18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D92DA-F96F-54CE-4CB3-A420C9FBE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F17DF75-BF68-6A1C-3618-321122E1A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636" y="1032807"/>
            <a:ext cx="11320272" cy="5145512"/>
          </a:xfr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Questo è il tempo 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che Dio ha scelto per te</a:t>
            </a:r>
          </a:p>
          <a:p>
            <a:pPr algn="ctr">
              <a:buNone/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Questo è il sogno </a:t>
            </a:r>
          </a:p>
          <a:p>
            <a:pPr algn="ctr">
              <a:buNone/>
            </a:pPr>
            <a:r>
              <a:rPr lang="it-IT" sz="6000" b="1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che aveva su 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te</a:t>
            </a:r>
          </a:p>
          <a:p>
            <a:pPr algn="ctr">
              <a:buNone/>
            </a:pP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439310"/>
      </p:ext>
    </p:extLst>
  </p:cSld>
  <p:clrMapOvr>
    <a:masterClrMapping/>
  </p:clrMapOvr>
</p:sld>
</file>

<file path=ppt/slides/slide18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64BD017A-8247-405A-8A89-38D3D86E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06" y="35827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Veniamo da te</a:t>
            </a:r>
          </a:p>
        </p:txBody>
      </p:sp>
    </p:spTree>
    <p:extLst>
      <p:ext uri="{BB962C8B-B14F-4D97-AF65-F5344CB8AC3E}">
        <p14:creationId xmlns:p14="http://schemas.microsoft.com/office/powerpoint/2010/main" val="1577753929"/>
      </p:ext>
    </p:extLst>
  </p:cSld>
  <p:clrMapOvr>
    <a:masterClrMapping/>
  </p:clrMapOvr>
</p:sld>
</file>

<file path=ppt/slides/slide18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3464" y="980955"/>
            <a:ext cx="4068415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Veniamo da Te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4287078" y="262328"/>
            <a:ext cx="3882886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4" y="1720841"/>
            <a:ext cx="8613914" cy="478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Veniamo da Te, o Signore,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con il cuore pieno di gioia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ed insieme vogliamo ringraziarti. 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(2 volte)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482020"/>
      </p:ext>
    </p:extLst>
  </p:cSld>
  <p:clrMapOvr>
    <a:masterClrMapping/>
  </p:clrMapOvr>
</p:sld>
</file>

<file path=ppt/slides/slide18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377439" y="-41181"/>
            <a:ext cx="8736037" cy="6940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i giorni che ci doni: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Ti ringraziamo!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i frutti della terra: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Ti ringraziamo!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il lavoro, le gioie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della vita: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Ti ringraziamo!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660822"/>
      </p:ext>
    </p:extLst>
  </p:cSld>
  <p:clrMapOvr>
    <a:masterClrMapping/>
  </p:clrMapOvr>
</p:sld>
</file>

<file path=ppt/slides/slide18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4" y="1036037"/>
            <a:ext cx="8613914" cy="478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Veniamo da Te, o Signore,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con il cuore pieno di gioia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ed insieme vogliamo ringraziarti. 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(2 volte)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495596"/>
      </p:ext>
    </p:extLst>
  </p:cSld>
  <p:clrMapOvr>
    <a:masterClrMapping/>
  </p:clrMapOvr>
</p:sld>
</file>

<file path=ppt/slides/slide18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2073964" y="22939"/>
            <a:ext cx="8309114" cy="6812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 le tue parole: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Ti ringraziamo!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Perché hai dato la tua vita: Ti ringraziamo!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E per la Chiesa </a:t>
            </a:r>
          </a:p>
          <a:p>
            <a:pPr algn="ctr">
              <a:spcAft>
                <a:spcPts val="960"/>
              </a:spcAft>
            </a:pP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che tutti ci unisce:</a:t>
            </a:r>
            <a:b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latin typeface="Calibri" panose="020F0502020204030204" pitchFamily="34" charset="0"/>
                <a:cs typeface="Calibri" panose="020F0502020204030204" pitchFamily="34" charset="0"/>
              </a:rPr>
              <a:t>Ti ringraziamo!</a:t>
            </a:r>
            <a:endParaRPr lang="it-IT" sz="6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870549"/>
      </p:ext>
    </p:extLst>
  </p:cSld>
  <p:clrMapOvr>
    <a:masterClrMapping/>
  </p:clrMapOvr>
</p:sld>
</file>

<file path=ppt/slides/slide18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4" y="1036037"/>
            <a:ext cx="8613914" cy="478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Veniamo da Te, o Signore,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con il cuore pieno di gioia</a:t>
            </a:r>
            <a:b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ed insieme vogliamo ringraziarti. </a:t>
            </a:r>
          </a:p>
          <a:p>
            <a:pPr algn="ctr">
              <a:spcBef>
                <a:spcPts val="600"/>
              </a:spcBef>
            </a:pPr>
            <a:r>
              <a:rPr lang="it-IT" sz="6000" b="1" i="1" dirty="0">
                <a:latin typeface="Calibri" panose="020F0502020204030204" pitchFamily="34" charset="0"/>
                <a:cs typeface="Calibri" panose="020F0502020204030204" pitchFamily="34" charset="0"/>
              </a:rPr>
              <a:t>(2 volte)</a:t>
            </a:r>
            <a:endParaRPr lang="it-IT" sz="6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855949"/>
      </p:ext>
    </p:extLst>
  </p:cSld>
  <p:clrMapOvr>
    <a:masterClrMapping/>
  </p:clrMapOvr>
</p:sld>
</file>

<file path=ppt/slides/slide18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64BD017A-8247-405A-8A89-38D3D86E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06" y="35827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Venite Fedeli</a:t>
            </a:r>
          </a:p>
        </p:txBody>
      </p:sp>
    </p:spTree>
    <p:extLst>
      <p:ext uri="{BB962C8B-B14F-4D97-AF65-F5344CB8AC3E}">
        <p14:creationId xmlns:p14="http://schemas.microsoft.com/office/powerpoint/2010/main" val="1699495064"/>
      </p:ext>
    </p:extLst>
  </p:cSld>
  <p:clrMapOvr>
    <a:masterClrMapping/>
  </p:clrMapOvr>
</p:sld>
</file>

<file path=ppt/slides/slide18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9034DF30-4A90-4333-8081-E5AEE355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6259" y="892502"/>
            <a:ext cx="341948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Venite fedeli</a:t>
            </a:r>
          </a:p>
        </p:txBody>
      </p:sp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557" y="1788144"/>
            <a:ext cx="8454887" cy="384403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Venite fedeli,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l'Angelo c'invita,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venite, venite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Betlemme.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806CBB0-E4BE-BC8E-C48D-068ECE6BF41D}"/>
              </a:ext>
            </a:extLst>
          </p:cNvPr>
          <p:cNvSpPr txBox="1">
            <a:spLocks/>
          </p:cNvSpPr>
          <p:nvPr/>
        </p:nvSpPr>
        <p:spPr>
          <a:xfrm>
            <a:off x="3165635" y="307724"/>
            <a:ext cx="586072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inizio</a:t>
            </a:r>
          </a:p>
        </p:txBody>
      </p:sp>
    </p:spTree>
    <p:extLst>
      <p:ext uri="{BB962C8B-B14F-4D97-AF65-F5344CB8AC3E}">
        <p14:creationId xmlns:p14="http://schemas.microsoft.com/office/powerpoint/2010/main" val="1568084978"/>
      </p:ext>
    </p:extLst>
  </p:cSld>
  <p:clrMapOvr>
    <a:masterClrMapping/>
  </p:clrMapOvr>
</p:sld>
</file>

<file path=ppt/slides/slide18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5958" y="632726"/>
            <a:ext cx="845488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Nasce per noi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Cristo Salvatore.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Venite adoriamo,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venite adoriamo,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venite adoriamo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Signore Gesù.</a:t>
            </a:r>
          </a:p>
        </p:txBody>
      </p:sp>
    </p:spTree>
    <p:extLst>
      <p:ext uri="{BB962C8B-B14F-4D97-AF65-F5344CB8AC3E}">
        <p14:creationId xmlns:p14="http://schemas.microsoft.com/office/powerpoint/2010/main" val="211043962"/>
      </p:ext>
    </p:extLst>
  </p:cSld>
  <p:clrMapOvr>
    <a:masterClrMapping/>
  </p:clrMapOvr>
</p:sld>
</file>

<file path=ppt/slides/slide18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25014" y="1352716"/>
            <a:ext cx="8454887" cy="384403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luce del mondo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brilla in una grotta: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fede ci guida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Betlemme.</a:t>
            </a:r>
          </a:p>
        </p:txBody>
      </p:sp>
    </p:spTree>
    <p:extLst>
      <p:ext uri="{BB962C8B-B14F-4D97-AF65-F5344CB8AC3E}">
        <p14:creationId xmlns:p14="http://schemas.microsoft.com/office/powerpoint/2010/main" val="3973578704"/>
      </p:ext>
    </p:extLst>
  </p:cSld>
  <p:clrMapOvr>
    <a:masterClrMapping/>
  </p:clrMapOvr>
</p:sld>
</file>

<file path=ppt/slides/slide18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556" y="573350"/>
            <a:ext cx="845488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Nasce per noi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Cristo Salvatore.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Venite adoriamo,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venite adoriamo,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venite adoriamo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Signore Gesù.</a:t>
            </a:r>
          </a:p>
        </p:txBody>
      </p:sp>
    </p:spTree>
    <p:extLst>
      <p:ext uri="{BB962C8B-B14F-4D97-AF65-F5344CB8AC3E}">
        <p14:creationId xmlns:p14="http://schemas.microsoft.com/office/powerpoint/2010/main" val="262057386"/>
      </p:ext>
    </p:extLst>
  </p:cSld>
  <p:clrMapOvr>
    <a:masterClrMapping/>
  </p:clrMapOvr>
</p:sld>
</file>

<file path=ppt/slides/slide18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25015" y="1506985"/>
            <a:ext cx="8454887" cy="384403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notte risplende,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tutto il mondo attende: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seguiamo i pastori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Betlemme.</a:t>
            </a:r>
          </a:p>
        </p:txBody>
      </p:sp>
    </p:spTree>
    <p:extLst>
      <p:ext uri="{BB962C8B-B14F-4D97-AF65-F5344CB8AC3E}">
        <p14:creationId xmlns:p14="http://schemas.microsoft.com/office/powerpoint/2010/main" val="547055474"/>
      </p:ext>
    </p:extLst>
  </p:cSld>
  <p:clrMapOvr>
    <a:masterClrMapping/>
  </p:clrMapOvr>
</p:sld>
</file>

<file path=ppt/slides/slide18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556" y="636684"/>
            <a:ext cx="845488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Nasce per noi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Cristo Salvatore.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Venite adoriamo,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venite adoriamo,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venite adoriamo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Signore Gesù.</a:t>
            </a:r>
          </a:p>
        </p:txBody>
      </p:sp>
    </p:spTree>
    <p:extLst>
      <p:ext uri="{BB962C8B-B14F-4D97-AF65-F5344CB8AC3E}">
        <p14:creationId xmlns:p14="http://schemas.microsoft.com/office/powerpoint/2010/main" val="827481467"/>
      </p:ext>
    </p:extLst>
  </p:cSld>
  <p:clrMapOvr>
    <a:masterClrMapping/>
  </p:clrMapOvr>
</p:sld>
</file>

<file path=ppt/slides/slide18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64BD017A-8247-405A-8A89-38D3D86E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06" y="35827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Panis</a:t>
            </a:r>
            <a:endParaRPr lang="it-IT" sz="60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083868"/>
      </p:ext>
    </p:extLst>
  </p:cSld>
  <p:clrMapOvr>
    <a:masterClrMapping/>
  </p:clrMapOvr>
</p:sld>
</file>

<file path=ppt/slides/slide18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9034DF30-4A90-4333-8081-E5AEE355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6258" y="892502"/>
            <a:ext cx="3961723" cy="491663"/>
          </a:xfrm>
        </p:spPr>
        <p:txBody>
          <a:bodyPr>
            <a:noAutofit/>
          </a:bodyPr>
          <a:lstStyle/>
          <a:p>
            <a:r>
              <a:rPr lang="it-IT" sz="48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</a:t>
            </a:r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48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Panis</a:t>
            </a:r>
            <a:endParaRPr lang="it-IT" sz="4800" b="1" i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557" y="1788144"/>
            <a:ext cx="845488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 del tempo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 ancora che la terra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cominciasse a vivere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Verbo era presso Dio.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806CBB0-E4BE-BC8E-C48D-068ECE6BF41D}"/>
              </a:ext>
            </a:extLst>
          </p:cNvPr>
          <p:cNvSpPr txBox="1">
            <a:spLocks/>
          </p:cNvSpPr>
          <p:nvPr/>
        </p:nvSpPr>
        <p:spPr>
          <a:xfrm>
            <a:off x="3165635" y="307724"/>
            <a:ext cx="586072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offertorio</a:t>
            </a:r>
          </a:p>
        </p:txBody>
      </p:sp>
    </p:spTree>
    <p:extLst>
      <p:ext uri="{BB962C8B-B14F-4D97-AF65-F5344CB8AC3E}">
        <p14:creationId xmlns:p14="http://schemas.microsoft.com/office/powerpoint/2010/main" val="309149502"/>
      </p:ext>
    </p:extLst>
  </p:cSld>
  <p:clrMapOvr>
    <a:masterClrMapping/>
  </p:clrMapOvr>
</p:sld>
</file>

<file path=ppt/slides/slide18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79747" y="1506985"/>
            <a:ext cx="9032506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Venne nel mondo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per non abbandonarci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questo viaggio ci lasciò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tutto se stesso come pane.</a:t>
            </a:r>
          </a:p>
        </p:txBody>
      </p:sp>
    </p:spTree>
    <p:extLst>
      <p:ext uri="{BB962C8B-B14F-4D97-AF65-F5344CB8AC3E}">
        <p14:creationId xmlns:p14="http://schemas.microsoft.com/office/powerpoint/2010/main" val="4277837381"/>
      </p:ext>
    </p:extLst>
  </p:cSld>
  <p:clrMapOvr>
    <a:masterClrMapping/>
  </p:clrMapOvr>
</p:sld>
</file>

<file path=ppt/slides/slide18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79747" y="1506985"/>
            <a:ext cx="9032506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 caro factum est</a:t>
            </a:r>
          </a:p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 panis factum est.</a:t>
            </a:r>
          </a:p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 caro factum est</a:t>
            </a:r>
          </a:p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 panis factum est.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930850"/>
      </p:ext>
    </p:extLst>
  </p:cSld>
  <p:clrMapOvr>
    <a:masterClrMapping/>
  </p:clrMapOvr>
</p:sld>
</file>

<file path=ppt/slides/slide18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2128" y="237438"/>
            <a:ext cx="10846253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 spezzi ancora il pane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mezzo a noi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chiunque mangerà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avrà più fame.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 vive la tua chiesa intorno a te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dove ognuno troverà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sua vera casa.</a:t>
            </a:r>
          </a:p>
        </p:txBody>
      </p:sp>
    </p:spTree>
    <p:extLst>
      <p:ext uri="{BB962C8B-B14F-4D97-AF65-F5344CB8AC3E}">
        <p14:creationId xmlns:p14="http://schemas.microsoft.com/office/powerpoint/2010/main" val="356070937"/>
      </p:ext>
    </p:extLst>
  </p:cSld>
  <p:clrMapOvr>
    <a:masterClrMapping/>
  </p:clrMapOvr>
</p:sld>
</file>

<file path=ppt/slides/slide18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79747" y="1506985"/>
            <a:ext cx="9032506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 caro factum est</a:t>
            </a:r>
          </a:p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 panis factum est.</a:t>
            </a:r>
          </a:p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 caro factum est</a:t>
            </a:r>
          </a:p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 panis.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123645"/>
      </p:ext>
    </p:extLst>
  </p:cSld>
  <p:clrMapOvr>
    <a:masterClrMapping/>
  </p:clrMapOvr>
</p:sld>
</file>

<file path=ppt/slides/slide18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79747" y="1506985"/>
            <a:ext cx="9032506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 del tempo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quando l’universo fu creato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dall’oscurità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Verbo era presso Dio.</a:t>
            </a:r>
          </a:p>
        </p:txBody>
      </p:sp>
    </p:spTree>
    <p:extLst>
      <p:ext uri="{BB962C8B-B14F-4D97-AF65-F5344CB8AC3E}">
        <p14:creationId xmlns:p14="http://schemas.microsoft.com/office/powerpoint/2010/main" val="116453310"/>
      </p:ext>
    </p:extLst>
  </p:cSld>
  <p:clrMapOvr>
    <a:masterClrMapping/>
  </p:clrMapOvr>
</p:sld>
</file>

<file path=ppt/slides/slide18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79747" y="1506985"/>
            <a:ext cx="9032506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Venne nel mondo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nella sua misericordia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Dio ha mandato il Figlio suo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tutto se stesso come pane.</a:t>
            </a:r>
          </a:p>
        </p:txBody>
      </p:sp>
    </p:spTree>
    <p:extLst>
      <p:ext uri="{BB962C8B-B14F-4D97-AF65-F5344CB8AC3E}">
        <p14:creationId xmlns:p14="http://schemas.microsoft.com/office/powerpoint/2010/main" val="1223628807"/>
      </p:ext>
    </p:extLst>
  </p:cSld>
  <p:clrMapOvr>
    <a:masterClrMapping/>
  </p:clrMapOvr>
</p:sld>
</file>

<file path=ppt/slides/slide18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79747" y="1506985"/>
            <a:ext cx="9032506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 caro factum est</a:t>
            </a:r>
          </a:p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 panis factum est.</a:t>
            </a:r>
          </a:p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 caro factum est</a:t>
            </a:r>
          </a:p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 panis factum est.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819746"/>
      </p:ext>
    </p:extLst>
  </p:cSld>
  <p:clrMapOvr>
    <a:masterClrMapping/>
  </p:clrMapOvr>
</p:sld>
</file>

<file path=ppt/slides/slide18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2128" y="237438"/>
            <a:ext cx="10846253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 spezzi ancora il pane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mezzo a noi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chiunque mangerà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avrà più fame.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 vive la tua chiesa intorno a te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dove ognuno troverà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sua vera casa.  </a:t>
            </a:r>
            <a:r>
              <a:rPr lang="it-IT" sz="48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(2volte)</a:t>
            </a:r>
          </a:p>
        </p:txBody>
      </p:sp>
    </p:spTree>
    <p:extLst>
      <p:ext uri="{BB962C8B-B14F-4D97-AF65-F5344CB8AC3E}">
        <p14:creationId xmlns:p14="http://schemas.microsoft.com/office/powerpoint/2010/main" val="2296082380"/>
      </p:ext>
    </p:extLst>
  </p:cSld>
  <p:clrMapOvr>
    <a:masterClrMapping/>
  </p:clrMapOvr>
</p:sld>
</file>

<file path=ppt/slides/slide18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79747" y="1506985"/>
            <a:ext cx="9032506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 caro factum est</a:t>
            </a:r>
          </a:p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 panis factum est.</a:t>
            </a:r>
          </a:p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 caro factum est</a:t>
            </a:r>
          </a:p>
          <a:p>
            <a:pPr algn="ctr">
              <a:spcBef>
                <a:spcPts val="0"/>
              </a:spcBef>
            </a:pPr>
            <a:r>
              <a:rPr lang="pt-BR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Verbum panis factum est.</a:t>
            </a:r>
            <a:endParaRPr lang="it-IT" sz="6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814987"/>
      </p:ext>
    </p:extLst>
  </p:cSld>
  <p:clrMapOvr>
    <a:masterClrMapping/>
  </p:clrMapOvr>
</p:sld>
</file>

<file path=ppt/slides/slide18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64BD017A-8247-405A-8A89-38D3D86E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06" y="35827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Vergin</a:t>
            </a:r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Santa</a:t>
            </a:r>
          </a:p>
        </p:txBody>
      </p:sp>
    </p:spTree>
    <p:extLst>
      <p:ext uri="{BB962C8B-B14F-4D97-AF65-F5344CB8AC3E}">
        <p14:creationId xmlns:p14="http://schemas.microsoft.com/office/powerpoint/2010/main" val="2467719605"/>
      </p:ext>
    </p:extLst>
  </p:cSld>
  <p:clrMapOvr>
    <a:masterClrMapping/>
  </p:clrMapOvr>
</p:sld>
</file>

<file path=ppt/slides/slide18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9034DF30-4A90-4333-8081-E5AEE355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6259" y="734164"/>
            <a:ext cx="3419480" cy="491663"/>
          </a:xfrm>
        </p:spPr>
        <p:txBody>
          <a:bodyPr>
            <a:noAutofit/>
          </a:bodyPr>
          <a:lstStyle/>
          <a:p>
            <a:r>
              <a:rPr lang="it-IT" sz="4800" b="1" i="1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Vergin</a:t>
            </a:r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Santa</a:t>
            </a:r>
          </a:p>
        </p:txBody>
      </p:sp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83575" y="1819812"/>
            <a:ext cx="10133610" cy="384403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Vergin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santa, Dio t’ha scelto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un palpito d’amor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dare a noi il tuo Gesù: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piena di grazia noi t’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acclamiam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4462628"/>
      </p:ext>
    </p:extLst>
  </p:cSld>
  <p:clrMapOvr>
    <a:masterClrMapping/>
  </p:clrMapOvr>
</p:sld>
</file>

<file path=ppt/slides/slide18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57210" y="2750492"/>
            <a:ext cx="8454887" cy="106148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Ave, ave, ave, Maria.</a:t>
            </a:r>
          </a:p>
        </p:txBody>
      </p:sp>
    </p:spTree>
    <p:extLst>
      <p:ext uri="{BB962C8B-B14F-4D97-AF65-F5344CB8AC3E}">
        <p14:creationId xmlns:p14="http://schemas.microsoft.com/office/powerpoint/2010/main" val="1204598438"/>
      </p:ext>
    </p:extLst>
  </p:cSld>
  <p:clrMapOvr>
    <a:masterClrMapping/>
  </p:clrMapOvr>
</p:sld>
</file>

<file path=ppt/slides/slide18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7216" y="1202294"/>
            <a:ext cx="10137568" cy="384403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la fede e il tuo amore,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ancella del Signor,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portasti al mondo il Redentor;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piena di grazia noi ti </a:t>
            </a:r>
            <a:r>
              <a:rPr lang="it-IT" sz="6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lodiam</a:t>
            </a: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0929374"/>
      </p:ext>
    </p:extLst>
  </p:cSld>
  <p:clrMapOvr>
    <a:masterClrMapping/>
  </p:clrMapOvr>
</p:sld>
</file>

<file path=ppt/slides/slide18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57210" y="2750492"/>
            <a:ext cx="8454887" cy="106148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Ave, ave, ave, Maria.</a:t>
            </a:r>
          </a:p>
        </p:txBody>
      </p:sp>
    </p:spTree>
    <p:extLst>
      <p:ext uri="{BB962C8B-B14F-4D97-AF65-F5344CB8AC3E}">
        <p14:creationId xmlns:p14="http://schemas.microsoft.com/office/powerpoint/2010/main" val="1133496907"/>
      </p:ext>
    </p:extLst>
  </p:cSld>
  <p:clrMapOvr>
    <a:masterClrMapping/>
  </p:clrMapOvr>
</p:sld>
</file>

<file path=ppt/slides/slide18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64BD017A-8247-405A-8A89-38D3D86E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06" y="35827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Vieni e seguimi</a:t>
            </a:r>
          </a:p>
        </p:txBody>
      </p:sp>
    </p:spTree>
    <p:extLst>
      <p:ext uri="{BB962C8B-B14F-4D97-AF65-F5344CB8AC3E}">
        <p14:creationId xmlns:p14="http://schemas.microsoft.com/office/powerpoint/2010/main" val="944603026"/>
      </p:ext>
    </p:extLst>
  </p:cSld>
  <p:clrMapOvr>
    <a:masterClrMapping/>
  </p:clrMapOvr>
</p:sld>
</file>

<file path=ppt/slides/slide18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9034DF30-4A90-4333-8081-E5AEE355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1568" y="729573"/>
            <a:ext cx="4268858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Vieni e seguimi</a:t>
            </a:r>
          </a:p>
        </p:txBody>
      </p:sp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555" y="1792735"/>
            <a:ext cx="8454887" cy="3844030"/>
          </a:xfrm>
        </p:spPr>
        <p:txBody>
          <a:bodyPr>
            <a:noAutofit/>
          </a:bodyPr>
          <a:lstStyle/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Lascia che il mondo vada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la sua strada.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Lascia che l'uomo ritorni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alla sua casa.</a:t>
            </a:r>
          </a:p>
        </p:txBody>
      </p:sp>
    </p:spTree>
    <p:extLst>
      <p:ext uri="{BB962C8B-B14F-4D97-AF65-F5344CB8AC3E}">
        <p14:creationId xmlns:p14="http://schemas.microsoft.com/office/powerpoint/2010/main" val="2628931052"/>
      </p:ext>
    </p:extLst>
  </p:cSld>
  <p:clrMapOvr>
    <a:masterClrMapping/>
  </p:clrMapOvr>
</p:sld>
</file>

<file path=ppt/slides/slide18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557" y="1440310"/>
            <a:ext cx="8454887" cy="3844030"/>
          </a:xfrm>
        </p:spPr>
        <p:txBody>
          <a:bodyPr>
            <a:noAutofit/>
          </a:bodyPr>
          <a:lstStyle/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Lascia che la gente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accumuli la sua fortuna.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 tu, tu vieni e seguimi,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vieni e seguimi.</a:t>
            </a:r>
          </a:p>
        </p:txBody>
      </p:sp>
    </p:spTree>
    <p:extLst>
      <p:ext uri="{BB962C8B-B14F-4D97-AF65-F5344CB8AC3E}">
        <p14:creationId xmlns:p14="http://schemas.microsoft.com/office/powerpoint/2010/main" val="1612865857"/>
      </p:ext>
    </p:extLst>
  </p:cSld>
  <p:clrMapOvr>
    <a:masterClrMapping/>
  </p:clrMapOvr>
</p:sld>
</file>

<file path=ppt/slides/slide18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557" y="1440310"/>
            <a:ext cx="8454887" cy="3844030"/>
          </a:xfrm>
        </p:spPr>
        <p:txBody>
          <a:bodyPr>
            <a:noAutofit/>
          </a:bodyPr>
          <a:lstStyle/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Lascia che la barca in mare spieghi la vela.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Lascia che trovi affetto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 segue il cuore.</a:t>
            </a:r>
          </a:p>
        </p:txBody>
      </p:sp>
    </p:spTree>
    <p:extLst>
      <p:ext uri="{BB962C8B-B14F-4D97-AF65-F5344CB8AC3E}">
        <p14:creationId xmlns:p14="http://schemas.microsoft.com/office/powerpoint/2010/main" val="2248286197"/>
      </p:ext>
    </p:extLst>
  </p:cSld>
  <p:clrMapOvr>
    <a:masterClrMapping/>
  </p:clrMapOvr>
</p:sld>
</file>

<file path=ppt/slides/slide18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557" y="1506985"/>
            <a:ext cx="8454887" cy="3844030"/>
          </a:xfrm>
        </p:spPr>
        <p:txBody>
          <a:bodyPr>
            <a:noAutofit/>
          </a:bodyPr>
          <a:lstStyle/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Lascia che dall'albero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cadano i frutti maturi.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 tu, tu vieni e seguimi, </a:t>
            </a:r>
          </a:p>
          <a:p>
            <a:pPr algn="ctr"/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vieni e seguimi.</a:t>
            </a:r>
          </a:p>
        </p:txBody>
      </p:sp>
    </p:spTree>
    <p:extLst>
      <p:ext uri="{BB962C8B-B14F-4D97-AF65-F5344CB8AC3E}">
        <p14:creationId xmlns:p14="http://schemas.microsoft.com/office/powerpoint/2010/main" val="907749394"/>
      </p:ext>
    </p:extLst>
  </p:cSld>
  <p:clrMapOvr>
    <a:masterClrMapping/>
  </p:clrMapOvr>
</p:sld>
</file>

<file path=ppt/slides/slide18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557" y="1354585"/>
            <a:ext cx="8454887" cy="3844030"/>
          </a:xfrm>
        </p:spPr>
        <p:txBody>
          <a:bodyPr>
            <a:noAutofit/>
          </a:bodyPr>
          <a:lstStyle/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sarai luce per gli uomini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sarai sale della terra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nel mondo deserto aprirai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una strada nuova. (2v)</a:t>
            </a:r>
          </a:p>
        </p:txBody>
      </p:sp>
    </p:spTree>
    <p:extLst>
      <p:ext uri="{BB962C8B-B14F-4D97-AF65-F5344CB8AC3E}">
        <p14:creationId xmlns:p14="http://schemas.microsoft.com/office/powerpoint/2010/main" val="2732062021"/>
      </p:ext>
    </p:extLst>
  </p:cSld>
  <p:clrMapOvr>
    <a:masterClrMapping/>
  </p:clrMapOvr>
</p:sld>
</file>

<file path=ppt/slides/slide18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557" y="1506985"/>
            <a:ext cx="8454887" cy="3844030"/>
          </a:xfrm>
        </p:spPr>
        <p:txBody>
          <a:bodyPr>
            <a:noAutofit/>
          </a:bodyPr>
          <a:lstStyle/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per questa strada va', va'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non voltarti indietro, va’. </a:t>
            </a:r>
          </a:p>
          <a:p>
            <a:pPr algn="ctr"/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...e non voltarti indietro.</a:t>
            </a:r>
          </a:p>
        </p:txBody>
      </p:sp>
    </p:spTree>
    <p:extLst>
      <p:ext uri="{BB962C8B-B14F-4D97-AF65-F5344CB8AC3E}">
        <p14:creationId xmlns:p14="http://schemas.microsoft.com/office/powerpoint/2010/main" val="3716716608"/>
      </p:ext>
    </p:extLst>
  </p:cSld>
  <p:clrMapOvr>
    <a:masterClrMapping/>
  </p:clrMapOvr>
</p:sld>
</file>

<file path=ppt/slides/slide18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64BD017A-8247-405A-8A89-38D3D86E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06" y="35827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Vieni, Spirito d’amore</a:t>
            </a:r>
          </a:p>
        </p:txBody>
      </p:sp>
    </p:spTree>
    <p:extLst>
      <p:ext uri="{BB962C8B-B14F-4D97-AF65-F5344CB8AC3E}">
        <p14:creationId xmlns:p14="http://schemas.microsoft.com/office/powerpoint/2010/main" val="3881292610"/>
      </p:ext>
    </p:extLst>
  </p:cSld>
  <p:clrMapOvr>
    <a:masterClrMapping/>
  </p:clrMapOvr>
</p:sld>
</file>

<file path=ppt/slides/slide18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FEA4C-1EA4-42C8-A449-8F6E1BC1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9149" y="943349"/>
            <a:ext cx="575370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Vieni, Spirito d’amore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2662804-B5C4-4C60-B939-8435BD6D3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6521" y="1800835"/>
            <a:ext cx="9144000" cy="481803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3500"/>
              </a:lnSpc>
              <a:spcBef>
                <a:spcPts val="0"/>
              </a:spcBef>
            </a:pPr>
            <a:endParaRPr lang="it-IT" sz="5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A41E6E7-EDA8-4A2A-B696-A34808DB5115}"/>
              </a:ext>
            </a:extLst>
          </p:cNvPr>
          <p:cNvSpPr txBox="1">
            <a:spLocks/>
          </p:cNvSpPr>
          <p:nvPr/>
        </p:nvSpPr>
        <p:spPr>
          <a:xfrm>
            <a:off x="3542701" y="298223"/>
            <a:ext cx="5106599" cy="51467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4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di offertorio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770206E-5D35-470A-9C58-982894EA8C9C}"/>
              </a:ext>
            </a:extLst>
          </p:cNvPr>
          <p:cNvSpPr txBox="1"/>
          <p:nvPr/>
        </p:nvSpPr>
        <p:spPr>
          <a:xfrm>
            <a:off x="1921564" y="1860420"/>
            <a:ext cx="8613914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Vieni , vieni Spirito d’amore ad insegnar le cose di Dio.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Vieni , vieni Spirito di pace 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a suggerir le cose che Lui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latin typeface="Calibri" panose="020F0502020204030204" pitchFamily="34" charset="0"/>
                <a:cs typeface="Calibri" panose="020F0502020204030204" pitchFamily="34" charset="0"/>
              </a:rPr>
              <a:t>ha detto a noi .</a:t>
            </a:r>
            <a:endParaRPr lang="it-IT" sz="52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045560"/>
      </p:ext>
    </p:extLst>
  </p:cSld>
  <p:clrMapOvr>
    <a:masterClrMapping/>
  </p:clrMapOvr>
</p:sld>
</file>

<file path=ppt/slides/slide18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557" y="853065"/>
            <a:ext cx="845488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Noi ti invochiamo 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Spirito di Cristo vieni Tu dentro di noi ;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cambia i nostri occhi ,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 che noi vediamo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bontà di Dio per noi .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569977"/>
      </p:ext>
    </p:extLst>
  </p:cSld>
  <p:clrMapOvr>
    <a:masterClrMapping/>
  </p:clrMapOvr>
</p:sld>
</file>

<file path=ppt/slides/slide18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08212" y="1086529"/>
            <a:ext cx="8454887" cy="3844030"/>
          </a:xfrm>
        </p:spPr>
        <p:txBody>
          <a:bodyPr>
            <a:no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Vieni , vieni Spirito d’amore ad insegnar le cose di Dio.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Vieni , vieni Spirito di pace 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suggerir le cose che Lui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detto a noi .</a:t>
            </a: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423050"/>
      </p:ext>
    </p:extLst>
  </p:cSld>
  <p:clrMapOvr>
    <a:masterClrMapping/>
  </p:clrMapOvr>
</p:sld>
</file>

<file path=ppt/slides/slide18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557" y="853065"/>
            <a:ext cx="845488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Vieni o Spirito dai quattro venti e soffia  su chi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 ha vita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vieni o Spirito e soffia 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 di noi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perché anche noi riviviamo . 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069049"/>
      </p:ext>
    </p:extLst>
  </p:cSld>
  <p:clrMapOvr>
    <a:masterClrMapping/>
  </p:clrMapOvr>
</p:sld>
</file>

<file path=ppt/slides/slide18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08212" y="1086529"/>
            <a:ext cx="8454887" cy="3844030"/>
          </a:xfrm>
        </p:spPr>
        <p:txBody>
          <a:bodyPr>
            <a:no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Vieni , vieni Spirito d’amore ad insegnar le cose di Dio.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Vieni , vieni Spirito di pace 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suggerir le cose che Lui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detto a noi .</a:t>
            </a: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770193"/>
      </p:ext>
    </p:extLst>
  </p:cSld>
  <p:clrMapOvr>
    <a:masterClrMapping/>
  </p:clrMapOvr>
</p:sld>
</file>

<file path=ppt/slides/slide18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557" y="853065"/>
            <a:ext cx="845488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Insegnaci a sperare, insegnaci ad amare,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insegnaci a lodare Iddio.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Insegnaci a pregare, insegnaci la via,</a:t>
            </a:r>
          </a:p>
          <a:p>
            <a:pPr algn="ctr">
              <a:spcBef>
                <a:spcPts val="0"/>
              </a:spcBef>
            </a:pPr>
            <a:r>
              <a:rPr lang="it-IT" sz="5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insegnaci tu l'unità.</a:t>
            </a:r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850171"/>
      </p:ext>
    </p:extLst>
  </p:cSld>
  <p:clrMapOvr>
    <a:masterClrMapping/>
  </p:clrMapOvr>
</p:sld>
</file>

<file path=ppt/slides/slide18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08212" y="1086529"/>
            <a:ext cx="8454887" cy="3844030"/>
          </a:xfrm>
        </p:spPr>
        <p:txBody>
          <a:bodyPr>
            <a:noAutofit/>
          </a:bodyPr>
          <a:lstStyle/>
          <a:p>
            <a:pPr algn="ctr">
              <a:spcBef>
                <a:spcPts val="60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Vieni , vieni Spirito d’amore ad insegnar le cose di Dio.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Vieni , vieni Spirito di pace 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suggerir le cose che Lui</a:t>
            </a:r>
          </a:p>
          <a:p>
            <a:pPr algn="ctr">
              <a:spcBef>
                <a:spcPts val="600"/>
              </a:spcBef>
            </a:pPr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detto a noi .</a:t>
            </a:r>
            <a:endParaRPr lang="it-IT" sz="5200" b="1" i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468374"/>
      </p:ext>
    </p:extLst>
  </p:cSld>
  <p:clrMapOvr>
    <a:masterClrMapping/>
  </p:clrMapOvr>
</p:sld>
</file>

<file path=ppt/slides/slide18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64BD017A-8247-405A-8A89-38D3D86E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0" y="2823120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 darò un cuore nuovo</a:t>
            </a:r>
          </a:p>
        </p:txBody>
      </p:sp>
    </p:spTree>
    <p:extLst>
      <p:ext uri="{BB962C8B-B14F-4D97-AF65-F5344CB8AC3E}">
        <p14:creationId xmlns:p14="http://schemas.microsoft.com/office/powerpoint/2010/main" val="3291476914"/>
      </p:ext>
    </p:extLst>
  </p:cSld>
  <p:clrMapOvr>
    <a:masterClrMapping/>
  </p:clrMapOvr>
</p:sld>
</file>

<file path=ppt/slides/slide18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9034DF30-4A90-4333-8081-E5AEE355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8044" y="452810"/>
            <a:ext cx="6186217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 darò un cuore nuovo</a:t>
            </a:r>
          </a:p>
        </p:txBody>
      </p:sp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21138" y="1858482"/>
            <a:ext cx="9549721" cy="3844030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 darò un cuore nuovo,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metterò dentro di voi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uno spirito nuovo.</a:t>
            </a:r>
          </a:p>
        </p:txBody>
      </p:sp>
    </p:spTree>
    <p:extLst>
      <p:ext uri="{BB962C8B-B14F-4D97-AF65-F5344CB8AC3E}">
        <p14:creationId xmlns:p14="http://schemas.microsoft.com/office/powerpoint/2010/main" val="3412499380"/>
      </p:ext>
    </p:extLst>
  </p:cSld>
  <p:clrMapOvr>
    <a:masterClrMapping/>
  </p:clrMapOvr>
</p:sld>
</file>

<file path=ppt/slides/slide18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2566" y="1506985"/>
            <a:ext cx="1098686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 prenderò dalle genti: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 radunerò da ogni terra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vi condurrò sul vostro suolo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127860"/>
      </p:ext>
    </p:extLst>
  </p:cSld>
  <p:clrMapOvr>
    <a:masterClrMapping/>
  </p:clrMapOvr>
</p:sld>
</file>

<file path=ppt/slides/slide18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21138" y="1858482"/>
            <a:ext cx="9549721" cy="3844030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 darò un cuore nuovo,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metterò dentro di voi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uno spirito nuovo.</a:t>
            </a:r>
          </a:p>
        </p:txBody>
      </p:sp>
    </p:spTree>
    <p:extLst>
      <p:ext uri="{BB962C8B-B14F-4D97-AF65-F5344CB8AC3E}">
        <p14:creationId xmlns:p14="http://schemas.microsoft.com/office/powerpoint/2010/main" val="2662802376"/>
      </p:ext>
    </p:extLst>
  </p:cSld>
  <p:clrMapOvr>
    <a:masterClrMapping/>
  </p:clrMapOvr>
</p:sld>
</file>

<file path=ppt/slides/slide18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2566" y="1506985"/>
            <a:ext cx="1098686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 aspergerò con acqua pura: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io vi purificherò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voi sarete purificati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528847"/>
      </p:ext>
    </p:extLst>
  </p:cSld>
  <p:clrMapOvr>
    <a:masterClrMapping/>
  </p:clrMapOvr>
</p:sld>
</file>

<file path=ppt/slides/slide18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21138" y="1858482"/>
            <a:ext cx="9549721" cy="3844030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 darò un cuore nuovo,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metterò dentro di voi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uno spirito nuovo.</a:t>
            </a:r>
          </a:p>
        </p:txBody>
      </p:sp>
    </p:spTree>
    <p:extLst>
      <p:ext uri="{BB962C8B-B14F-4D97-AF65-F5344CB8AC3E}">
        <p14:creationId xmlns:p14="http://schemas.microsoft.com/office/powerpoint/2010/main" val="2470164683"/>
      </p:ext>
    </p:extLst>
  </p:cSld>
  <p:clrMapOvr>
    <a:masterClrMapping/>
  </p:clrMapOvr>
</p:sld>
</file>

<file path=ppt/slides/slide18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2566" y="1506985"/>
            <a:ext cx="1098686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 vi libererò,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tutti i vostri peccati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tutti i vostri idoli. 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246085"/>
      </p:ext>
    </p:extLst>
  </p:cSld>
  <p:clrMapOvr>
    <a:masterClrMapping/>
  </p:clrMapOvr>
</p:sld>
</file>

<file path=ppt/slides/slide18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21138" y="1858482"/>
            <a:ext cx="9549721" cy="3844030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 darò un cuore nuovo,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metterò dentro di voi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uno spirito nuovo.</a:t>
            </a:r>
          </a:p>
        </p:txBody>
      </p:sp>
    </p:spTree>
    <p:extLst>
      <p:ext uri="{BB962C8B-B14F-4D97-AF65-F5344CB8AC3E}">
        <p14:creationId xmlns:p14="http://schemas.microsoft.com/office/powerpoint/2010/main" val="3000095950"/>
      </p:ext>
    </p:extLst>
  </p:cSld>
  <p:clrMapOvr>
    <a:masterClrMapping/>
  </p:clrMapOvr>
</p:sld>
</file>

<file path=ppt/slides/slide18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2566" y="1506985"/>
            <a:ext cx="1098686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Porrò il mio spirito dentro di voi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voi sarete il mio popolo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io sarò il vostro Dio.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521678"/>
      </p:ext>
    </p:extLst>
  </p:cSld>
  <p:clrMapOvr>
    <a:masterClrMapping/>
  </p:clrMapOvr>
</p:sld>
</file>

<file path=ppt/slides/slide18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21138" y="1858482"/>
            <a:ext cx="9549721" cy="3844030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 darò un cuore nuovo,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metterò dentro di voi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uno spirito nuovo.</a:t>
            </a:r>
          </a:p>
        </p:txBody>
      </p:sp>
    </p:spTree>
    <p:extLst>
      <p:ext uri="{BB962C8B-B14F-4D97-AF65-F5344CB8AC3E}">
        <p14:creationId xmlns:p14="http://schemas.microsoft.com/office/powerpoint/2010/main" val="2271713039"/>
      </p:ext>
    </p:extLst>
  </p:cSld>
  <p:clrMapOvr>
    <a:masterClrMapping/>
  </p:clrMapOvr>
</p:sld>
</file>

<file path=ppt/slides/slide18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64BD017A-8247-405A-8A89-38D3D86E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06" y="35827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Vocazione</a:t>
            </a:r>
          </a:p>
        </p:txBody>
      </p:sp>
    </p:spTree>
    <p:extLst>
      <p:ext uri="{BB962C8B-B14F-4D97-AF65-F5344CB8AC3E}">
        <p14:creationId xmlns:p14="http://schemas.microsoft.com/office/powerpoint/2010/main" val="921915835"/>
      </p:ext>
    </p:extLst>
  </p:cSld>
  <p:clrMapOvr>
    <a:masterClrMapping/>
  </p:clrMapOvr>
</p:sld>
</file>

<file path=ppt/slides/slide18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9034DF30-4A90-4333-8081-E5AEE355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4642" y="734164"/>
            <a:ext cx="2822714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Vocazione</a:t>
            </a:r>
          </a:p>
        </p:txBody>
      </p:sp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21138" y="1858482"/>
            <a:ext cx="9549721" cy="3844030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Era un giorno come tanti altri e quel giorno Lui passò</a:t>
            </a:r>
          </a:p>
          <a:p>
            <a:pPr algn="ctr"/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Era un uomo come tutti gli altri e passando mi chiamò</a:t>
            </a:r>
          </a:p>
        </p:txBody>
      </p:sp>
    </p:spTree>
    <p:extLst>
      <p:ext uri="{BB962C8B-B14F-4D97-AF65-F5344CB8AC3E}">
        <p14:creationId xmlns:p14="http://schemas.microsoft.com/office/powerpoint/2010/main" val="1103736224"/>
      </p:ext>
    </p:extLst>
  </p:cSld>
  <p:clrMapOvr>
    <a:masterClrMapping/>
  </p:clrMapOvr>
</p:sld>
</file>

<file path=ppt/slides/slide18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400" y="771502"/>
            <a:ext cx="1098686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lo sapesse che il mio nome era proprio quello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mai vedesse proprio me nella sua vita, non lo so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Era un giorno come tanti altri e quel giorno mi chiamò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170615"/>
      </p:ext>
    </p:extLst>
  </p:cSld>
  <p:clrMapOvr>
    <a:masterClrMapping/>
  </p:clrMapOvr>
</p:sld>
</file>

<file path=ppt/slides/slide18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5082" y="158810"/>
            <a:ext cx="1153550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Dio, che conosci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nome mio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 che ascoltando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tua voce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 ricordi dove porta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mia strada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nella vita, all'incontro con Te</a:t>
            </a:r>
          </a:p>
        </p:txBody>
      </p:sp>
    </p:spTree>
    <p:extLst>
      <p:ext uri="{BB962C8B-B14F-4D97-AF65-F5344CB8AC3E}">
        <p14:creationId xmlns:p14="http://schemas.microsoft.com/office/powerpoint/2010/main" val="3854912400"/>
      </p:ext>
    </p:extLst>
  </p:cSld>
  <p:clrMapOvr>
    <a:masterClrMapping/>
  </p:clrMapOvr>
</p:sld>
</file>

<file path=ppt/slides/slide18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33379" y="673328"/>
            <a:ext cx="9507518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Era un'alba triste e senza vita e qualcuno mi chiamò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Era un uomo come tanti altri ma la voce, quella no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Quante volte un uomo con il nome giusto mi ha chiamata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955618"/>
      </p:ext>
    </p:extLst>
  </p:cSld>
  <p:clrMapOvr>
    <a:masterClrMapping/>
  </p:clrMapOvr>
</p:sld>
</file>

<file path=ppt/slides/slide18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444" y="1141225"/>
            <a:ext cx="9423112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Una volta sola l'ho sentito pronunciare con amore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Era un uomo come nessun altro e quel giorno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 chiamò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767173"/>
      </p:ext>
    </p:extLst>
  </p:cSld>
  <p:clrMapOvr>
    <a:masterClrMapping/>
  </p:clrMapOvr>
</p:sld>
</file>

<file path=ppt/slides/slide18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5082" y="158810"/>
            <a:ext cx="1153550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Dio, che conosci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nome mio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 che ascoltando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tua voce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 ricordi dove porta 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mia strada</a:t>
            </a:r>
          </a:p>
          <a:p>
            <a:pPr algn="ctr">
              <a:spcBef>
                <a:spcPts val="0"/>
              </a:spcBef>
            </a:pP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nella vita, all'incontro con Te</a:t>
            </a:r>
          </a:p>
        </p:txBody>
      </p:sp>
    </p:spTree>
    <p:extLst>
      <p:ext uri="{BB962C8B-B14F-4D97-AF65-F5344CB8AC3E}">
        <p14:creationId xmlns:p14="http://schemas.microsoft.com/office/powerpoint/2010/main" val="526285705"/>
      </p:ext>
    </p:extLst>
  </p:cSld>
  <p:clrMapOvr>
    <a:masterClrMapping/>
  </p:clrMapOvr>
</p:sld>
</file>

<file path=ppt/slides/slide18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64BD017A-8247-405A-8A89-38D3D86E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06" y="3582775"/>
            <a:ext cx="8026400" cy="491663"/>
          </a:xfrm>
        </p:spPr>
        <p:txBody>
          <a:bodyPr>
            <a:noAutofit/>
          </a:bodyPr>
          <a:lstStyle/>
          <a:p>
            <a:pPr algn="ctr"/>
            <a:r>
              <a:rPr lang="it-IT" sz="60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Voglio cantare al Signor</a:t>
            </a:r>
          </a:p>
        </p:txBody>
      </p:sp>
    </p:spTree>
    <p:extLst>
      <p:ext uri="{BB962C8B-B14F-4D97-AF65-F5344CB8AC3E}">
        <p14:creationId xmlns:p14="http://schemas.microsoft.com/office/powerpoint/2010/main" val="2842041252"/>
      </p:ext>
    </p:extLst>
  </p:cSld>
  <p:clrMapOvr>
    <a:masterClrMapping/>
  </p:clrMapOvr>
</p:sld>
</file>

<file path=ppt/slides/slide18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9034DF30-4A90-4333-8081-E5AEE355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286" y="734164"/>
            <a:ext cx="6281530" cy="491663"/>
          </a:xfrm>
        </p:spPr>
        <p:txBody>
          <a:bodyPr>
            <a:noAutofit/>
          </a:bodyPr>
          <a:lstStyle/>
          <a:p>
            <a:r>
              <a:rPr lang="it-IT" sz="4800" b="1" i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Voglio cantare al Signor</a:t>
            </a:r>
          </a:p>
        </p:txBody>
      </p:sp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85258" y="1617931"/>
            <a:ext cx="8803402" cy="3844030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Voglio cantare al Signor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dare gloria a lui</a:t>
            </a:r>
            <a:b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Voglio cantare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sempre al Signor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 volte)</a:t>
            </a:r>
          </a:p>
        </p:txBody>
      </p:sp>
    </p:spTree>
    <p:extLst>
      <p:ext uri="{BB962C8B-B14F-4D97-AF65-F5344CB8AC3E}">
        <p14:creationId xmlns:p14="http://schemas.microsoft.com/office/powerpoint/2010/main" val="3620159528"/>
      </p:ext>
    </p:extLst>
  </p:cSld>
  <p:clrMapOvr>
    <a:masterClrMapping/>
  </p:clrMapOvr>
</p:sld>
</file>

<file path=ppt/slides/slide18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52711" y="1409206"/>
            <a:ext cx="845488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Cavallo e cavaliere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gettato nel mare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Egli è il mio Dio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lo voglio esaltare.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567735"/>
      </p:ext>
    </p:extLst>
  </p:cSld>
  <p:clrMapOvr>
    <a:masterClrMapping/>
  </p:clrMapOvr>
</p:sld>
</file>

<file path=ppt/slides/slide18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05209" y="1506985"/>
            <a:ext cx="845488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 è come te,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lassù nei cieli, o Signor?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 è come te, lassù, maestoso in santità?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485242"/>
      </p:ext>
    </p:extLst>
  </p:cSld>
  <p:clrMapOvr>
    <a:masterClrMapping/>
  </p:clrMapOvr>
</p:sld>
</file>

<file path=ppt/slides/slide18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00225" y="1061684"/>
            <a:ext cx="8454887" cy="3844030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Voglio cantare al Signor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dare gloria a lui</a:t>
            </a:r>
            <a:b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Voglio cantare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sempre al Signor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 volte)</a:t>
            </a:r>
          </a:p>
        </p:txBody>
      </p:sp>
    </p:spTree>
    <p:extLst>
      <p:ext uri="{BB962C8B-B14F-4D97-AF65-F5344CB8AC3E}">
        <p14:creationId xmlns:p14="http://schemas.microsoft.com/office/powerpoint/2010/main" val="2827364666"/>
      </p:ext>
    </p:extLst>
  </p:cSld>
  <p:clrMapOvr>
    <a:masterClrMapping/>
  </p:clrMapOvr>
</p:sld>
</file>

<file path=ppt/slides/slide18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05247" y="1377537"/>
            <a:ext cx="9130060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destra del Signore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 annientato il nemico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sue schiere ha riversato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fondo al mare.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026276"/>
      </p:ext>
    </p:extLst>
  </p:cSld>
  <p:clrMapOvr>
    <a:masterClrMapping/>
  </p:clrMapOvr>
</p:sld>
</file>

<file path=ppt/slides/slide18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1081" y="1506985"/>
            <a:ext cx="9130060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Sull'asciutto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tutto il suo popolo passò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timpani e con danze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Signore si esaltò.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944084"/>
      </p:ext>
    </p:extLst>
  </p:cSld>
  <p:clrMapOvr>
    <a:masterClrMapping/>
  </p:clrMapOvr>
</p:sld>
</file>

<file path=ppt/slides/slide18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00225" y="1061684"/>
            <a:ext cx="8454887" cy="3844030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Voglio cantare al Signor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dare gloria a lui</a:t>
            </a:r>
            <a:b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Voglio cantare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sempre al Signor</a:t>
            </a:r>
          </a:p>
          <a:p>
            <a:pPr algn="ctr"/>
            <a:r>
              <a:rPr lang="it-IT" sz="5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 volte)</a:t>
            </a:r>
          </a:p>
        </p:txBody>
      </p:sp>
    </p:spTree>
    <p:extLst>
      <p:ext uri="{BB962C8B-B14F-4D97-AF65-F5344CB8AC3E}">
        <p14:creationId xmlns:p14="http://schemas.microsoft.com/office/powerpoint/2010/main" val="3705920460"/>
      </p:ext>
    </p:extLst>
  </p:cSld>
  <p:clrMapOvr>
    <a:masterClrMapping/>
  </p:clrMapOvr>
</p:sld>
</file>

<file path=ppt/slides/slide18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45832" y="1506985"/>
            <a:ext cx="845488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la tua potenza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Israele hai salvato.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la tua promessa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una terra gli hai dato.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272468"/>
      </p:ext>
    </p:extLst>
  </p:cSld>
  <p:clrMapOvr>
    <a:masterClrMapping/>
  </p:clrMapOvr>
</p:sld>
</file>

<file path=ppt/slides/slide18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556" y="1369620"/>
            <a:ext cx="8454887" cy="384403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i suoi prodigi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Signore canterò.</a:t>
            </a:r>
            <a:b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 un canto nuovo </a:t>
            </a:r>
          </a:p>
          <a:p>
            <a:pPr algn="ctr">
              <a:spcBef>
                <a:spcPts val="0"/>
              </a:spcBef>
            </a:pPr>
            <a:r>
              <a:rPr lang="it-IT" sz="6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suo nome esalterò.</a:t>
            </a:r>
            <a:endParaRPr lang="it-IT" sz="60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798599"/>
      </p:ext>
    </p:extLst>
  </p:cSld>
  <p:clrMapOvr>
    <a:masterClrMapping/>
  </p:clrMapOvr>
</p:sld>
</file>

<file path=ppt/slides/slide18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556" y="1418007"/>
            <a:ext cx="8454887" cy="4021986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Voglio cantare al Signor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dare gloria a lui</a:t>
            </a:r>
            <a:b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Voglio cantare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sempre al Signor</a:t>
            </a:r>
          </a:p>
        </p:txBody>
      </p:sp>
    </p:spTree>
    <p:extLst>
      <p:ext uri="{BB962C8B-B14F-4D97-AF65-F5344CB8AC3E}">
        <p14:creationId xmlns:p14="http://schemas.microsoft.com/office/powerpoint/2010/main" val="3962026564"/>
      </p:ext>
    </p:extLst>
  </p:cSld>
  <p:clrMapOvr>
    <a:masterClrMapping/>
  </p:clrMapOvr>
</p:sld>
</file>

<file path=ppt/slides/slide18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5">
            <a:extLst>
              <a:ext uri="{FF2B5EF4-FFF2-40B4-BE49-F238E27FC236}">
                <a16:creationId xmlns:a16="http://schemas.microsoft.com/office/drawing/2014/main" id="{36B7246A-E8A3-4932-BEC3-91D819F45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8557" y="158128"/>
            <a:ext cx="8454887" cy="6149907"/>
          </a:xfrm>
        </p:spPr>
        <p:txBody>
          <a:bodyPr>
            <a:noAutofit/>
          </a:bodyPr>
          <a:lstStyle/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Voglio cantare al Signor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dare gloria a lui.</a:t>
            </a:r>
            <a:b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Voglio cantare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sempre al Signor.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Voglio cantare </a:t>
            </a:r>
          </a:p>
          <a:p>
            <a:pPr algn="ctr"/>
            <a:r>
              <a:rPr lang="it-IT" sz="60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sempre al Signor.</a:t>
            </a:r>
          </a:p>
          <a:p>
            <a:pPr algn="ctr"/>
            <a:endParaRPr lang="it-IT" sz="54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174966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6571</TotalTime>
  <Words>40688</Words>
  <Application>Microsoft Office PowerPoint</Application>
  <PresentationFormat>Widescreen</PresentationFormat>
  <Paragraphs>8244</Paragraphs>
  <Slides>1888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1888</vt:i4>
      </vt:variant>
    </vt:vector>
  </HeadingPairs>
  <TitlesOfParts>
    <vt:vector size="1897" baseType="lpstr">
      <vt:lpstr>Aptos</vt:lpstr>
      <vt:lpstr>Arial</vt:lpstr>
      <vt:lpstr>Brush Script MT</vt:lpstr>
      <vt:lpstr>Calibri</vt:lpstr>
      <vt:lpstr>Century Gothic</vt:lpstr>
      <vt:lpstr>Courier New</vt:lpstr>
      <vt:lpstr>Times New Roman</vt:lpstr>
      <vt:lpstr>Wingdings 3</vt:lpstr>
      <vt:lpstr>Filo</vt:lpstr>
      <vt:lpstr>A Te nostro Padre</vt:lpstr>
      <vt:lpstr>A Te nostro Padre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 Te Signor leviamo i cuori</vt:lpstr>
      <vt:lpstr>A Te Signor leviamo i cuori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Abbracciami</vt:lpstr>
      <vt:lpstr>Abbracciami   (172)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Accogli i nostri doni</vt:lpstr>
      <vt:lpstr>Accogli i nostri doni</vt:lpstr>
      <vt:lpstr>Presentazione standard di PowerPoint</vt:lpstr>
      <vt:lpstr>Accogli i nostri doni</vt:lpstr>
      <vt:lpstr>Accogli i nostri doni   (119)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Adoro Te</vt:lpstr>
      <vt:lpstr>Adoro 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Agnello di Dio</vt:lpstr>
      <vt:lpstr>Agnello di Dio    (128)</vt:lpstr>
      <vt:lpstr>Presentazione standard di PowerPoint</vt:lpstr>
      <vt:lpstr>Presentazione standard di PowerPoint</vt:lpstr>
      <vt:lpstr>Presentazione standard di PowerPoint</vt:lpstr>
      <vt:lpstr>Alleluia: Cantico dell’Agnello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Alleluia: Canto per Cristo</vt:lpstr>
      <vt:lpstr>Presentazione standard di PowerPoint</vt:lpstr>
      <vt:lpstr>Alleluia: chi ascolta   (94)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Alleluia, con il cuore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Alleluia Cristo è risorto veramente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Alleluia – La Tua Parola   (134)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Alleluia – Lodate il Signore   (190)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Alleluia Oggi è nato il Salvatore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Alleluia Passeranno i cieli    (36)</vt:lpstr>
      <vt:lpstr>Presentazione standard di PowerPoint</vt:lpstr>
      <vt:lpstr>Presentazione standard di PowerPoint</vt:lpstr>
      <vt:lpstr>Presentazione standard di PowerPoint</vt:lpstr>
      <vt:lpstr>Alleluia Questa Tua Parola   (64)</vt:lpstr>
      <vt:lpstr>Presentazione standard di PowerPoint</vt:lpstr>
      <vt:lpstr>Presentazione standard di PowerPoint</vt:lpstr>
      <vt:lpstr>Presentazione standard di PowerPoint</vt:lpstr>
      <vt:lpstr>Alleluia -Tutto il mondo deve sapere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Alleluia – Vi annuncio </vt:lpstr>
      <vt:lpstr>Presentazione standard di PowerPoint</vt:lpstr>
      <vt:lpstr>Presentazione standard di PowerPoint</vt:lpstr>
      <vt:lpstr>Presentazione standard di PowerPoint</vt:lpstr>
      <vt:lpstr>Alleluia -Shalom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Alma redemptoris Mater</vt:lpstr>
      <vt:lpstr>Presentazione standard di PowerPoint</vt:lpstr>
      <vt:lpstr>Presentazione standard di PowerPoint</vt:lpstr>
      <vt:lpstr>Altissimo   (123)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Altissimo  (forma breve)    (123)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Amatevi fratelli</vt:lpstr>
      <vt:lpstr>Amatevi fratelli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Dossologia - Amen</vt:lpstr>
      <vt:lpstr>Amen</vt:lpstr>
      <vt:lpstr>Amo il Signore</vt:lpstr>
      <vt:lpstr>Amo il Signore    (108)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Andrò a vederla un dì</vt:lpstr>
      <vt:lpstr>Andrò a vederla un dì</vt:lpstr>
      <vt:lpstr>Presentazione standard di PowerPoint</vt:lpstr>
      <vt:lpstr>Presentazione standard di PowerPoint</vt:lpstr>
      <vt:lpstr>Presentazione standard di PowerPoint</vt:lpstr>
      <vt:lpstr>Annunceremo che Tu</vt:lpstr>
      <vt:lpstr>Annunceremo che Tu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Annunceremo il tuo regno</vt:lpstr>
      <vt:lpstr>Annunceremo il Tuo regno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Apri le tue braccia</vt:lpstr>
      <vt:lpstr>Apri le tue braccia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Ascolta il mio cuore</vt:lpstr>
      <vt:lpstr>Ascolta il mio cuore  (132)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Ascolta Signore </vt:lpstr>
      <vt:lpstr>Ascolta Signore (140)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Astro del ciel</vt:lpstr>
      <vt:lpstr>Astro del ciel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Atto penitenziale</vt:lpstr>
      <vt:lpstr>Presentazione standard di PowerPoint</vt:lpstr>
      <vt:lpstr>Presentazione standard di PowerPoint</vt:lpstr>
      <vt:lpstr>Presentazione standard di PowerPoint</vt:lpstr>
      <vt:lpstr>Ave dolce Maria    -  Gen Verde</vt:lpstr>
      <vt:lpstr>Ave dolce Maria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Ave Maria    -  Arcadelt</vt:lpstr>
      <vt:lpstr>Ave Maria - Arcadelt</vt:lpstr>
      <vt:lpstr>Presentazione standard di PowerPoint</vt:lpstr>
      <vt:lpstr>Presentazione standard di PowerPoint</vt:lpstr>
      <vt:lpstr>Ave Maria    -  Sequeri</vt:lpstr>
      <vt:lpstr>Ave Maria</vt:lpstr>
      <vt:lpstr>Presentazione standard di PowerPoint</vt:lpstr>
      <vt:lpstr>Presentazione standard di PowerPoint</vt:lpstr>
      <vt:lpstr>Ave Maria Gregoriano</vt:lpstr>
      <vt:lpstr>Ave Maria</vt:lpstr>
      <vt:lpstr>Presentazione standard di PowerPoint</vt:lpstr>
      <vt:lpstr>Ave Maria – Verbum Panis</vt:lpstr>
      <vt:lpstr>Ave Maria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Ave Verum Corpus Mozart</vt:lpstr>
      <vt:lpstr>Ave Verum Corpus</vt:lpstr>
      <vt:lpstr>Presentazione standard di PowerPoint</vt:lpstr>
      <vt:lpstr>Presentazione standard di PowerPoint</vt:lpstr>
      <vt:lpstr>Presentazione standard di PowerPoint</vt:lpstr>
      <vt:lpstr>Beati quelli</vt:lpstr>
      <vt:lpstr>Beati quelli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Beati quelli che ascoltano</vt:lpstr>
      <vt:lpstr>Beati quelli che ascoltano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Benedetto sei Tu</vt:lpstr>
      <vt:lpstr>Benedetto sei Tu</vt:lpstr>
      <vt:lpstr>Presentazione standard di PowerPoint</vt:lpstr>
      <vt:lpstr>Presentazione standard di PowerPoint</vt:lpstr>
      <vt:lpstr>Presentazione standard di PowerPoint</vt:lpstr>
      <vt:lpstr>Benedetto Signore</vt:lpstr>
      <vt:lpstr>Benedetto Signore     (72)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Benedici il Signore</vt:lpstr>
      <vt:lpstr>Benedici il Signore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Benedici o Signore</vt:lpstr>
      <vt:lpstr>Benedici o Signore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Benedetto tu Signore Ricci</vt:lpstr>
      <vt:lpstr>Benedetto tu Signore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Camminiamo incontro  al Signore</vt:lpstr>
      <vt:lpstr>Camminiamo incontro al Signore   (14)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Canterò per Te Massimillo</vt:lpstr>
      <vt:lpstr>Canterò per 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Cantiamo Te</vt:lpstr>
      <vt:lpstr>Cantiamo Te</vt:lpstr>
      <vt:lpstr>Presentazione standard di PowerPoint</vt:lpstr>
      <vt:lpstr>Presentazione standard di PowerPoint</vt:lpstr>
      <vt:lpstr>Cantico dei redenti</vt:lpstr>
      <vt:lpstr>Cantico dei redenti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Canzone di San Damiano</vt:lpstr>
      <vt:lpstr>Canzone di San Damiano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Caro Gesù ti scrivo</vt:lpstr>
      <vt:lpstr>Caro Gesù ti scrivo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Chiamati per nome</vt:lpstr>
      <vt:lpstr>Chiamati per nome (181)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Chiesa di Dio</vt:lpstr>
      <vt:lpstr>Chiesa di Dio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Cieli e terra nuova</vt:lpstr>
      <vt:lpstr>Cieli e terra nuova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Come Maria</vt:lpstr>
      <vt:lpstr>Come Maria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Come ti ama Dio</vt:lpstr>
      <vt:lpstr>Come ti ama Dio  (139)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Come Tu mi vuoi</vt:lpstr>
      <vt:lpstr>Come Tu mi vuoi    (145)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Con Te camminerò Gen Verde</vt:lpstr>
      <vt:lpstr>Con Te camminerò   (195)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Credo forma Apostolica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Credo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Cristo è risorto</vt:lpstr>
      <vt:lpstr>Cristo è risorto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Cristo risusciti</vt:lpstr>
      <vt:lpstr>Cristo risusciti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Cristo splendore del Padre</vt:lpstr>
      <vt:lpstr>Cristo splendore del Padre</vt:lpstr>
      <vt:lpstr>Presentazione standard di PowerPoint</vt:lpstr>
      <vt:lpstr>Presentazione standard di PowerPoint</vt:lpstr>
      <vt:lpstr>Presentazione standard di PowerPoint</vt:lpstr>
      <vt:lpstr>Dall’aurora al Tramonto</vt:lpstr>
      <vt:lpstr>Dall’Aurora al Tramonto   (164)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Danza la vita</vt:lpstr>
      <vt:lpstr>Danza la vita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Davanti a questo amore</vt:lpstr>
      <vt:lpstr>Davanti a questo amore</vt:lpstr>
      <vt:lpstr>Presentazione standard di PowerPoint</vt:lpstr>
      <vt:lpstr>Presentazione standard di PowerPoint</vt:lpstr>
      <vt:lpstr>Presentazione standard di PowerPoint</vt:lpstr>
      <vt:lpstr>Davanti a te</vt:lpstr>
      <vt:lpstr>Davanti a Te    (137)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Dolce sentire</vt:lpstr>
      <vt:lpstr>Dolce sentire</vt:lpstr>
      <vt:lpstr>Presentazione standard di PowerPoint</vt:lpstr>
      <vt:lpstr>Presentazione standard di PowerPoint</vt:lpstr>
      <vt:lpstr>Presentazione standard di PowerPoint</vt:lpstr>
      <vt:lpstr>Dov’è carità e amore</vt:lpstr>
      <vt:lpstr>Dov’è carità e amore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 sono solo un uomo</vt:lpstr>
      <vt:lpstr>E sono solo un uomo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E’ Bello lodarti</vt:lpstr>
      <vt:lpstr>E’ bello lodarti  (44)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E’ giunta l’ora</vt:lpstr>
      <vt:lpstr>E’ giunta l’ora</vt:lpstr>
      <vt:lpstr>Presentazione standard di PowerPoint</vt:lpstr>
      <vt:lpstr>Presentazione standard di PowerPoint</vt:lpstr>
      <vt:lpstr>Presentazione standard di PowerPoint</vt:lpstr>
      <vt:lpstr>E’ il segno del Tuo amore</vt:lpstr>
      <vt:lpstr>E’ il segno del Tuo amore   (141)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E’ un giorno di festa</vt:lpstr>
      <vt:lpstr>E’ un giorno di festa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Ecco quel che abbiamo</vt:lpstr>
      <vt:lpstr>Ecco quel che abbiamo    (48)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Eccomi</vt:lpstr>
      <vt:lpstr>Eccomi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Emmanuel</vt:lpstr>
      <vt:lpstr>Emmanuel    (69)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Frutto della nostra terra</vt:lpstr>
      <vt:lpstr>Frutto della nostra terra  (165)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Giovane donna</vt:lpstr>
      <vt:lpstr>Giovane donna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Gloria Buttazzo - Beltrami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Gloria pag.54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Gloria Buttazzo – 2 strofe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Gloria – Gen Verde Cerco il Tuo volto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Gloria – Lecot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Gloria – Mariano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Grandi cose</vt:lpstr>
      <vt:lpstr>Grandi cose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Guarda questa offerta</vt:lpstr>
      <vt:lpstr>Guarda questa offerta</vt:lpstr>
      <vt:lpstr>Presentazione standard di PowerPoint</vt:lpstr>
      <vt:lpstr>Presentazione standard di PowerPoint</vt:lpstr>
      <vt:lpstr>Presentazione standard di PowerPoint</vt:lpstr>
      <vt:lpstr>Il Signore è la luce</vt:lpstr>
      <vt:lpstr>Il Signore è la luce</vt:lpstr>
      <vt:lpstr>Presentazione standard di PowerPoint</vt:lpstr>
      <vt:lpstr>Presentazione standard di PowerPoint</vt:lpstr>
      <vt:lpstr>Presentazione standard di PowerPoint</vt:lpstr>
      <vt:lpstr>Il Signore è vicino</vt:lpstr>
      <vt:lpstr>Il Signore è vicino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Immacolata</vt:lpstr>
      <vt:lpstr>Immacolata</vt:lpstr>
      <vt:lpstr>Presentazione standard di PowerPoint</vt:lpstr>
      <vt:lpstr>Presentazione standard di PowerPoint</vt:lpstr>
      <vt:lpstr>Presentazione standard di PowerPoint</vt:lpstr>
      <vt:lpstr>In notte placida</vt:lpstr>
      <vt:lpstr>In notte placida</vt:lpstr>
      <vt:lpstr>Presentazione standard di PowerPoint</vt:lpstr>
      <vt:lpstr>Presentazione standard di PowerPoint</vt:lpstr>
      <vt:lpstr>Innalzate nei cieli  lo sguardo</vt:lpstr>
      <vt:lpstr>Innalzate nei cieli lo sguardo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In eterno canterò</vt:lpstr>
      <vt:lpstr>In eterno canterò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Io loderò il Signore</vt:lpstr>
      <vt:lpstr>Io loderò il Signore</vt:lpstr>
      <vt:lpstr>Presentazione standard di PowerPoint</vt:lpstr>
      <vt:lpstr>Io non sono degno</vt:lpstr>
      <vt:lpstr>Io non sono degno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Signore è il mio Pastore</vt:lpstr>
      <vt:lpstr>Il Signore è il mio Pastore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pane del cammino</vt:lpstr>
      <vt:lpstr>Il Pane del cammino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In Dulci Jubilo Frisina</vt:lpstr>
      <vt:lpstr>In Dulci Jubilo</vt:lpstr>
      <vt:lpstr>Presentazione standard di PowerPoint</vt:lpstr>
      <vt:lpstr>Presentazione standard di PowerPoint</vt:lpstr>
      <vt:lpstr>Presentazione standard di PowerPoint</vt:lpstr>
      <vt:lpstr>Inno GMG 2016</vt:lpstr>
      <vt:lpstr>Inno GMG 2016    (142)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Invochiamo la Tua presenza</vt:lpstr>
      <vt:lpstr>Invochiamo la Tua presenza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JESUS CHRIST YOU ARE MY LIFE (INNO GMG 2000)</vt:lpstr>
      <vt:lpstr>JESUS CHRIST YOU ARE MY LIFE    (156)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 mia anima canta</vt:lpstr>
      <vt:lpstr>La mia anima canta  (52)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 Pace del Signore</vt:lpstr>
      <vt:lpstr>La pace del Signore</vt:lpstr>
      <vt:lpstr>La vera gioia</vt:lpstr>
      <vt:lpstr>La vera gioia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Laudato Sii, Signore mio</vt:lpstr>
      <vt:lpstr>Laudato Sii, Signore mio   (11)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 mani alzate</vt:lpstr>
      <vt:lpstr>Le mani alzate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 tue meraviglie</vt:lpstr>
      <vt:lpstr>Le tue meraviglie   (191)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Litanie Pasquali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Liturgia Battesimale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Lodate Dio</vt:lpstr>
      <vt:lpstr>Lodate Dio</vt:lpstr>
      <vt:lpstr>Presentazione standard di PowerPoint</vt:lpstr>
      <vt:lpstr>Presentazione standard di PowerPoint</vt:lpstr>
      <vt:lpstr>Lode a te o Cristo</vt:lpstr>
      <vt:lpstr>Lode a te o Cristo</vt:lpstr>
      <vt:lpstr>Presentazione standard di PowerPoint</vt:lpstr>
      <vt:lpstr>Lode al nome tuo</vt:lpstr>
      <vt:lpstr>Lode al nome Tuo   (71)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Lode e Gloria</vt:lpstr>
      <vt:lpstr>Lode e Gloria  (82)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Luce</vt:lpstr>
      <vt:lpstr>Luce  (162)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Lui verrà e ti salverà</vt:lpstr>
      <vt:lpstr>Lui verrà e ti salverà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Madonna nera</vt:lpstr>
      <vt:lpstr>Madonna nera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Madre fiducia nostra</vt:lpstr>
      <vt:lpstr>Madre fiducia nostra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Madre io vorrei</vt:lpstr>
      <vt:lpstr>Madre io vorrei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Magnificat</vt:lpstr>
      <vt:lpstr>Magnificat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Manda il Tuo Sprito Signore</vt:lpstr>
      <vt:lpstr>Manda il Tuo Spirito Signore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Maria Tu che hai atteso nel silenzio</vt:lpstr>
      <vt:lpstr>Maria Tu Che hai atteso nel silenzio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Maria Tu sei Gen Rosso</vt:lpstr>
      <vt:lpstr>Maria Tu sei   (182)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Mi affido a te</vt:lpstr>
      <vt:lpstr>Mi affido a Te    (116)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Mi basta la tua grazia</vt:lpstr>
      <vt:lpstr>Mi basta la Tua Grazia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Mi perdo nel Tuo amore</vt:lpstr>
      <vt:lpstr>Mi perdo nel Tuo amore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Mira il tuo popolo</vt:lpstr>
      <vt:lpstr>Mira il tuo popolo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Missione</vt:lpstr>
      <vt:lpstr>Missione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Nei cieli un grido risuonò</vt:lpstr>
      <vt:lpstr>Nei cieli un grido risuonò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Noi canteremo   gloria a Te</vt:lpstr>
      <vt:lpstr>Noi canteremo gloria a 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Notte di luce</vt:lpstr>
      <vt:lpstr>Notte di Luce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O Signore, raccogli i tuoi figli</vt:lpstr>
      <vt:lpstr>O Signore, raccogli i tuoi figli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O Santissima</vt:lpstr>
      <vt:lpstr>O Santissima</vt:lpstr>
      <vt:lpstr>Oggi è nato per noi</vt:lpstr>
      <vt:lpstr>Salmo</vt:lpstr>
      <vt:lpstr>Ogni mia parola</vt:lpstr>
      <vt:lpstr>Ogni mia parola</vt:lpstr>
      <vt:lpstr>Presentazione standard di PowerPoint</vt:lpstr>
      <vt:lpstr>Presentazione standard di PowerPoint</vt:lpstr>
      <vt:lpstr>Presentazione standard di PowerPoint</vt:lpstr>
      <vt:lpstr>Osanna al Figlio di David</vt:lpstr>
      <vt:lpstr>Osanna al Figlio di David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Pace sia pace a voi</vt:lpstr>
      <vt:lpstr>Pace sia pace a Voi   (68)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Pane del cielo</vt:lpstr>
      <vt:lpstr>Pane del cielo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Pane di vita nuova</vt:lpstr>
      <vt:lpstr>Pane di vita nuova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Perché Tu sei con me</vt:lpstr>
      <vt:lpstr>Perché Tu sei con 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Popoli tutti</vt:lpstr>
      <vt:lpstr>Popoli Tutti   (102)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Preghiera dei poveri  di Jahvè</vt:lpstr>
      <vt:lpstr>Preghiera dei poveri di Jahvè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Preghiera Eucaristica Modificata Un cuor solo, un'anima sola,  perché il mondo creda  nel Tuo amore, Signore!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Santo Gen Rosso-Verde   (67)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Preghiera Eucaristica 2 Avvento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Preghiera Eucaristica 3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Preghiera Eucaristica Quaresima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Preghiera Eucaristica  Battesimo di Gesù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Preghiera Eucaristica  sulla riconciliazione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Preghiera di S.Damiano</vt:lpstr>
      <vt:lpstr>Preghiera di S. Damiano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Preghiera Ortodossa</vt:lpstr>
      <vt:lpstr>Preghiera ortodossa</vt:lpstr>
      <vt:lpstr>Presentazione standard di PowerPoint</vt:lpstr>
      <vt:lpstr>Presentazione standard di PowerPoint</vt:lpstr>
      <vt:lpstr>Prenderemo il largo</vt:lpstr>
      <vt:lpstr>Prenderemo il largo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Prendi la mia vita</vt:lpstr>
      <vt:lpstr>Prendi la mia vita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Promesse Battesimali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Purificami o Signore</vt:lpstr>
      <vt:lpstr>Purificami o Signore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Quale gioia è star con Te</vt:lpstr>
      <vt:lpstr>Quale gioia è star con Te  (183)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Quanta sete</vt:lpstr>
      <vt:lpstr>Quanta sete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Questo è il giorno</vt:lpstr>
      <vt:lpstr>Questo è il giorno</vt:lpstr>
      <vt:lpstr>Re dei Re</vt:lpstr>
      <vt:lpstr>RE DEI 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Re di gloria</vt:lpstr>
      <vt:lpstr>Re di Gloria  (115)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Regina coeli</vt:lpstr>
      <vt:lpstr>Regina Caeli</vt:lpstr>
      <vt:lpstr>Presentazione standard di PowerPoint</vt:lpstr>
      <vt:lpstr>Resta accanto a me</vt:lpstr>
      <vt:lpstr>Resta accanto a me    (79)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Risurrezione</vt:lpstr>
      <vt:lpstr>Risurrezione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Saldo il mio cuore</vt:lpstr>
      <vt:lpstr>Saldo il mio cuore</vt:lpstr>
      <vt:lpstr>Presentazione standard di PowerPoint</vt:lpstr>
      <vt:lpstr>Presentazione standard di PowerPoint</vt:lpstr>
      <vt:lpstr>Presentazione standard di PowerPoint</vt:lpstr>
      <vt:lpstr>San Francesco</vt:lpstr>
      <vt:lpstr>San Francesco    (26)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Salve dolce Vergine</vt:lpstr>
      <vt:lpstr>Salve dolceVergine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Salve Regina Gregoriano</vt:lpstr>
      <vt:lpstr>Salve Regina</vt:lpstr>
      <vt:lpstr>Presentazione standard di PowerPoint</vt:lpstr>
      <vt:lpstr>Presentazione standard di PowerPoint</vt:lpstr>
      <vt:lpstr>Presentazione standard di PowerPoint</vt:lpstr>
      <vt:lpstr>Salve Regina Gen Verde</vt:lpstr>
      <vt:lpstr>Salve Regina – Gen Verde  (46)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Santa Maria del Cammino</vt:lpstr>
      <vt:lpstr>Santa Maria del Cammino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Sanctus – Giosy Cento</vt:lpstr>
      <vt:lpstr>Sanctus – Giosy Cento   (58)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Sanctus – Lecot</vt:lpstr>
      <vt:lpstr>Sanctus – Lecot</vt:lpstr>
      <vt:lpstr>Presentazione standard di PowerPoint</vt:lpstr>
      <vt:lpstr>Presentazione standard di PowerPoint</vt:lpstr>
      <vt:lpstr>Presentazione standard di PowerPoint</vt:lpstr>
      <vt:lpstr>Santo Gen Rosso e Gen Verde</vt:lpstr>
      <vt:lpstr>Santo Gen Rosso-Verde   (67)</vt:lpstr>
      <vt:lpstr>Presentazione standard di PowerPoint</vt:lpstr>
      <vt:lpstr>Presentazione standard di PowerPoint</vt:lpstr>
      <vt:lpstr>Presentazione standard di PowerPoint</vt:lpstr>
      <vt:lpstr>Santo dello Zaire</vt:lpstr>
      <vt:lpstr>Santo dello Zaire    (53)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Santo – Mistero Pasquale</vt:lpstr>
      <vt:lpstr>Santo mistero pasquale</vt:lpstr>
      <vt:lpstr>Presentazione standard di PowerPoint</vt:lpstr>
      <vt:lpstr>Presentazione standard di PowerPoint</vt:lpstr>
      <vt:lpstr>Presentazione standard di PowerPoint</vt:lpstr>
      <vt:lpstr>Santo – Si è fatto come noi</vt:lpstr>
      <vt:lpstr>Santo  (Si è fatto come noi)  (135)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Santo Santo– Buttazzo</vt:lpstr>
      <vt:lpstr>Santo Santo  (Buttazzo)     (86)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Se m’accogli</vt:lpstr>
      <vt:lpstr>Se m’accogli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Segni del Tuo amore</vt:lpstr>
      <vt:lpstr>Segni del Tuo amore   (65)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Sei fuoco e vento</vt:lpstr>
      <vt:lpstr>Sei fuoco e vento    (194)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Sei Tu Signore il pane</vt:lpstr>
      <vt:lpstr>Sei Tu Signore il pane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Sequenza</vt:lpstr>
      <vt:lpstr>Sequenza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Servo per amore</vt:lpstr>
      <vt:lpstr>Servo per amore   (7)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Signore ascolta</vt:lpstr>
      <vt:lpstr>Signore, Ascolta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Signore dolce volto</vt:lpstr>
      <vt:lpstr>Signore dolce volto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Signore Gesù venuto  a perdonare</vt:lpstr>
      <vt:lpstr>Signore Gesù   (129)</vt:lpstr>
      <vt:lpstr>Presentazione standard di PowerPoint</vt:lpstr>
      <vt:lpstr>Presentazione standard di PowerPoint</vt:lpstr>
      <vt:lpstr>Signore, vieni</vt:lpstr>
      <vt:lpstr>Signore, vieni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Sono qui a lodarti</vt:lpstr>
      <vt:lpstr>Sono qui a Lodarti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Spirito di Dio</vt:lpstr>
      <vt:lpstr>Spirito di Dio</vt:lpstr>
      <vt:lpstr>Presentazione standard di PowerPoint</vt:lpstr>
      <vt:lpstr>Spirito di Santità</vt:lpstr>
      <vt:lpstr>Spirito di Santità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Stabat Mater</vt:lpstr>
      <vt:lpstr>Stabat Mater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Stai con me</vt:lpstr>
      <vt:lpstr>Stai con 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Su ali d’aquila</vt:lpstr>
      <vt:lpstr>Su ali d’aquila    (33)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Symbolum 77</vt:lpstr>
      <vt:lpstr>Symbolum 77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Te al centro del mio cuore</vt:lpstr>
      <vt:lpstr>Te al centro del mio cuore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Te lodiamo Trinità</vt:lpstr>
      <vt:lpstr>Te lodiamo Trinità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Terra tutta dà lode a Dio</vt:lpstr>
      <vt:lpstr>Terra tutta dà lode a Dio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Testimoni dell’amore</vt:lpstr>
      <vt:lpstr>Testimoni dell’amore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Ti benedirò</vt:lpstr>
      <vt:lpstr>Ti benedirò  (177)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Ti esalto Dio mio Re</vt:lpstr>
      <vt:lpstr>Ti esalto Dio mio 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Ti loderò Ti adorerò Ti canterò</vt:lpstr>
      <vt:lpstr>Ti loderò. Ti adorerò, ti canterò   (154)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Ti ringrazio</vt:lpstr>
      <vt:lpstr>Ti ringrazio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Ti ringrazio, o mio Signore</vt:lpstr>
      <vt:lpstr>Ti ringrazio, o mio Signore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Tu scendi dalle stelle</vt:lpstr>
      <vt:lpstr>Tu scendi dalle stelle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Ti seguirò</vt:lpstr>
      <vt:lpstr>Ti seguirò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Tu sei</vt:lpstr>
      <vt:lpstr>Tu sei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Tu fonte viva</vt:lpstr>
      <vt:lpstr>Tu fonte viva</vt:lpstr>
      <vt:lpstr>Presentazione standard di PowerPoint</vt:lpstr>
      <vt:lpstr>Presentazione standard di PowerPoint</vt:lpstr>
      <vt:lpstr>Tu sei bambino</vt:lpstr>
      <vt:lpstr>Tu sei bambino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Tu verrai</vt:lpstr>
      <vt:lpstr>Tu verrai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Tutta la terra canti a Dio</vt:lpstr>
      <vt:lpstr>Tutta la terra canti a Dio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Tutta la terra attende Baggio</vt:lpstr>
      <vt:lpstr>Tutta la terra attende  (90)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Tutto è possibile (Nuovi orizzonti)</vt:lpstr>
      <vt:lpstr>Tutto è possibile  (176)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Veniamo da te</vt:lpstr>
      <vt:lpstr>Veniamo da 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Venite Fedeli</vt:lpstr>
      <vt:lpstr>Venite fedeli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Verbum Panis</vt:lpstr>
      <vt:lpstr>Verbum Panis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Vergin Santa</vt:lpstr>
      <vt:lpstr>Vergin Santa</vt:lpstr>
      <vt:lpstr>Presentazione standard di PowerPoint</vt:lpstr>
      <vt:lpstr>Presentazione standard di PowerPoint</vt:lpstr>
      <vt:lpstr>Presentazione standard di PowerPoint</vt:lpstr>
      <vt:lpstr>Vieni e seguimi</vt:lpstr>
      <vt:lpstr>Vieni e seguimi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Vieni, Spirito d’amore</vt:lpstr>
      <vt:lpstr>Vieni, Spirito d’amore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Vi darò un cuore nuovo</vt:lpstr>
      <vt:lpstr>Vi darò un cuore nuovo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Vocazione</vt:lpstr>
      <vt:lpstr>Vocazione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Voglio cantare al Signor</vt:lpstr>
      <vt:lpstr>Voglio cantare al Signor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Ogni mia parola</dc:title>
  <dc:creator>paolo ceccato</dc:creator>
  <cp:lastModifiedBy>paolo ceccato</cp:lastModifiedBy>
  <cp:revision>415</cp:revision>
  <dcterms:created xsi:type="dcterms:W3CDTF">2021-02-12T18:41:07Z</dcterms:created>
  <dcterms:modified xsi:type="dcterms:W3CDTF">2026-10-01T18:15:51Z</dcterms:modified>
</cp:coreProperties>
</file>